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61" r:id="rId3"/>
    <p:sldId id="265" r:id="rId4"/>
    <p:sldId id="264" r:id="rId5"/>
    <p:sldId id="260" r:id="rId6"/>
    <p:sldId id="263" r:id="rId7"/>
    <p:sldId id="266" r:id="rId8"/>
    <p:sldId id="267" r:id="rId9"/>
    <p:sldId id="257" r:id="rId10"/>
    <p:sldId id="326" r:id="rId11"/>
    <p:sldId id="302" r:id="rId12"/>
    <p:sldId id="277" r:id="rId13"/>
    <p:sldId id="303" r:id="rId14"/>
    <p:sldId id="304" r:id="rId15"/>
    <p:sldId id="296" r:id="rId16"/>
    <p:sldId id="294" r:id="rId17"/>
    <p:sldId id="297" r:id="rId18"/>
    <p:sldId id="301" r:id="rId19"/>
    <p:sldId id="328" r:id="rId20"/>
    <p:sldId id="305" r:id="rId21"/>
    <p:sldId id="293" r:id="rId22"/>
    <p:sldId id="329" r:id="rId23"/>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97" autoAdjust="0"/>
    <p:restoredTop sz="94660"/>
  </p:normalViewPr>
  <p:slideViewPr>
    <p:cSldViewPr snapToGrid="0">
      <p:cViewPr varScale="1">
        <p:scale>
          <a:sx n="90" d="100"/>
          <a:sy n="90" d="100"/>
        </p:scale>
        <p:origin x="66" y="31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iagrams/_rels/data7.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8.tif"/><Relationship Id="rId1" Type="http://schemas.openxmlformats.org/officeDocument/2006/relationships/image" Target="../media/image7.tif"/><Relationship Id="rId4" Type="http://schemas.openxmlformats.org/officeDocument/2006/relationships/image" Target="../media/image10.tif"/></Relationships>
</file>

<file path=ppt/diagrams/_rels/drawing7.xml.rels><?xml version="1.0" encoding="UTF-8" standalone="yes"?>
<Relationships xmlns="http://schemas.openxmlformats.org/package/2006/relationships"><Relationship Id="rId3" Type="http://schemas.openxmlformats.org/officeDocument/2006/relationships/image" Target="../media/image9.tif"/><Relationship Id="rId2" Type="http://schemas.openxmlformats.org/officeDocument/2006/relationships/image" Target="../media/image8.tif"/><Relationship Id="rId1" Type="http://schemas.openxmlformats.org/officeDocument/2006/relationships/image" Target="../media/image7.tif"/><Relationship Id="rId4" Type="http://schemas.openxmlformats.org/officeDocument/2006/relationships/image" Target="../media/image10.tif"/></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DE26CC6-EB94-4879-8F31-95E03BAC47E2}"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fr-FR"/>
        </a:p>
      </dgm:t>
    </dgm:pt>
    <dgm:pt modelId="{29AA8094-6932-451A-8050-F65189BD2C0F}">
      <dgm:prSet phldrT="[Texte]"/>
      <dgm:spPr/>
      <dgm:t>
        <a:bodyPr/>
        <a:lstStyle/>
        <a:p>
          <a:r>
            <a:rPr lang="fr-FR" dirty="0"/>
            <a:t>408 HDR</a:t>
          </a:r>
        </a:p>
      </dgm:t>
    </dgm:pt>
    <dgm:pt modelId="{8884858F-863C-47EA-8568-5170B743B28C}" type="parTrans" cxnId="{18AE004C-428C-44C3-8D98-F380563AD015}">
      <dgm:prSet/>
      <dgm:spPr/>
      <dgm:t>
        <a:bodyPr/>
        <a:lstStyle/>
        <a:p>
          <a:endParaRPr lang="fr-FR"/>
        </a:p>
      </dgm:t>
    </dgm:pt>
    <dgm:pt modelId="{ADA220DF-3D09-4424-B363-379E1F53E62A}" type="sibTrans" cxnId="{18AE004C-428C-44C3-8D98-F380563AD015}">
      <dgm:prSet/>
      <dgm:spPr/>
      <dgm:t>
        <a:bodyPr/>
        <a:lstStyle/>
        <a:p>
          <a:r>
            <a:rPr lang="fr-FR" dirty="0"/>
            <a:t>80 </a:t>
          </a:r>
          <a:r>
            <a:rPr lang="fr-FR" dirty="0" err="1"/>
            <a:t>defences</a:t>
          </a:r>
          <a:r>
            <a:rPr lang="fr-FR" dirty="0"/>
            <a:t> in 2025</a:t>
          </a:r>
        </a:p>
      </dgm:t>
    </dgm:pt>
    <dgm:pt modelId="{B572D2C6-C596-46C6-93E6-F0FF8926226C}">
      <dgm:prSet phldrT="[Texte]"/>
      <dgm:spPr/>
      <dgm:t>
        <a:bodyPr/>
        <a:lstStyle/>
        <a:p>
          <a:r>
            <a:rPr lang="fr-FR" dirty="0"/>
            <a:t>30 </a:t>
          </a:r>
          <a:r>
            <a:rPr lang="fr-FR" dirty="0" err="1"/>
            <a:t>Research</a:t>
          </a:r>
          <a:r>
            <a:rPr lang="fr-FR" dirty="0"/>
            <a:t> </a:t>
          </a:r>
          <a:r>
            <a:rPr lang="fr-FR" dirty="0" err="1"/>
            <a:t>Units</a:t>
          </a:r>
          <a:endParaRPr lang="fr-FR" dirty="0"/>
        </a:p>
      </dgm:t>
    </dgm:pt>
    <dgm:pt modelId="{ECBBF98D-01B9-4638-A12F-793257573E34}" type="parTrans" cxnId="{0AEAAF84-3111-44D9-A113-B0723DB15F5C}">
      <dgm:prSet/>
      <dgm:spPr/>
      <dgm:t>
        <a:bodyPr/>
        <a:lstStyle/>
        <a:p>
          <a:endParaRPr lang="fr-FR"/>
        </a:p>
      </dgm:t>
    </dgm:pt>
    <dgm:pt modelId="{DB61332D-B632-43A9-829F-7D50D80CC6C4}" type="sibTrans" cxnId="{0AEAAF84-3111-44D9-A113-B0723DB15F5C}">
      <dgm:prSet/>
      <dgm:spPr/>
      <dgm:t>
        <a:bodyPr/>
        <a:lstStyle/>
        <a:p>
          <a:r>
            <a:rPr lang="fr-FR" dirty="0"/>
            <a:t>11 AXES</a:t>
          </a:r>
        </a:p>
      </dgm:t>
    </dgm:pt>
    <dgm:pt modelId="{3A8E030E-0C2D-491A-A137-953D08C97554}">
      <dgm:prSet phldrT="[Texte]"/>
      <dgm:spPr/>
      <dgm:t>
        <a:bodyPr/>
        <a:lstStyle/>
        <a:p>
          <a:r>
            <a:rPr lang="fr-FR" dirty="0"/>
            <a:t>360 PhD</a:t>
          </a:r>
        </a:p>
      </dgm:t>
    </dgm:pt>
    <dgm:pt modelId="{51480332-051E-4091-9F41-D0661C4DCA17}" type="parTrans" cxnId="{36DBC66C-32DB-47B2-88A5-5423180897EA}">
      <dgm:prSet/>
      <dgm:spPr/>
      <dgm:t>
        <a:bodyPr/>
        <a:lstStyle/>
        <a:p>
          <a:endParaRPr lang="fr-FR"/>
        </a:p>
      </dgm:t>
    </dgm:pt>
    <dgm:pt modelId="{90B45728-F24E-4ECA-ACA4-A4F30456E521}" type="sibTrans" cxnId="{36DBC66C-32DB-47B2-88A5-5423180897EA}">
      <dgm:prSet/>
      <dgm:spPr/>
      <dgm:t>
        <a:bodyPr/>
        <a:lstStyle/>
        <a:p>
          <a:r>
            <a:rPr lang="fr-FR" dirty="0"/>
            <a:t>1 support team </a:t>
          </a:r>
        </a:p>
      </dgm:t>
    </dgm:pt>
    <dgm:pt modelId="{78AB8F5D-6115-42AB-A74B-022244B9ADE6}" type="pres">
      <dgm:prSet presAssocID="{6DE26CC6-EB94-4879-8F31-95E03BAC47E2}" presName="Name0" presStyleCnt="0">
        <dgm:presLayoutVars>
          <dgm:chMax/>
          <dgm:chPref/>
          <dgm:dir/>
          <dgm:animLvl val="lvl"/>
        </dgm:presLayoutVars>
      </dgm:prSet>
      <dgm:spPr/>
    </dgm:pt>
    <dgm:pt modelId="{327C48E9-CED0-4771-992B-1A1B229B42B1}" type="pres">
      <dgm:prSet presAssocID="{29AA8094-6932-451A-8050-F65189BD2C0F}" presName="composite" presStyleCnt="0"/>
      <dgm:spPr/>
    </dgm:pt>
    <dgm:pt modelId="{201F98F1-C4B3-4FEA-A7A1-8E8A799F3A87}" type="pres">
      <dgm:prSet presAssocID="{29AA8094-6932-451A-8050-F65189BD2C0F}" presName="Parent1" presStyleLbl="node1" presStyleIdx="0" presStyleCnt="6">
        <dgm:presLayoutVars>
          <dgm:chMax val="1"/>
          <dgm:chPref val="1"/>
          <dgm:bulletEnabled val="1"/>
        </dgm:presLayoutVars>
      </dgm:prSet>
      <dgm:spPr/>
    </dgm:pt>
    <dgm:pt modelId="{ABC0DB4F-E01C-429B-8A7C-41D34A718E21}" type="pres">
      <dgm:prSet presAssocID="{29AA8094-6932-451A-8050-F65189BD2C0F}" presName="Childtext1" presStyleLbl="revTx" presStyleIdx="0" presStyleCnt="3">
        <dgm:presLayoutVars>
          <dgm:chMax val="0"/>
          <dgm:chPref val="0"/>
          <dgm:bulletEnabled val="1"/>
        </dgm:presLayoutVars>
      </dgm:prSet>
      <dgm:spPr/>
    </dgm:pt>
    <dgm:pt modelId="{A40264E7-AEC5-4E22-BCF0-D935850A5004}" type="pres">
      <dgm:prSet presAssocID="{29AA8094-6932-451A-8050-F65189BD2C0F}" presName="BalanceSpacing" presStyleCnt="0"/>
      <dgm:spPr/>
    </dgm:pt>
    <dgm:pt modelId="{27179EEB-2732-4FFB-A925-30CCCECF230A}" type="pres">
      <dgm:prSet presAssocID="{29AA8094-6932-451A-8050-F65189BD2C0F}" presName="BalanceSpacing1" presStyleCnt="0"/>
      <dgm:spPr/>
    </dgm:pt>
    <dgm:pt modelId="{B687B6C5-603D-403A-97BB-A2DA3FCAE37D}" type="pres">
      <dgm:prSet presAssocID="{ADA220DF-3D09-4424-B363-379E1F53E62A}" presName="Accent1Text" presStyleLbl="node1" presStyleIdx="1" presStyleCnt="6"/>
      <dgm:spPr/>
    </dgm:pt>
    <dgm:pt modelId="{A78C87C2-02D4-4B61-B95B-9D08EC80D794}" type="pres">
      <dgm:prSet presAssocID="{ADA220DF-3D09-4424-B363-379E1F53E62A}" presName="spaceBetweenRectangles" presStyleCnt="0"/>
      <dgm:spPr/>
    </dgm:pt>
    <dgm:pt modelId="{BDD44FBD-BBE2-412D-BFAB-A12ABE123F06}" type="pres">
      <dgm:prSet presAssocID="{B572D2C6-C596-46C6-93E6-F0FF8926226C}" presName="composite" presStyleCnt="0"/>
      <dgm:spPr/>
    </dgm:pt>
    <dgm:pt modelId="{AEEAD9DD-4387-4BCF-87A8-5EB1FC8C476A}" type="pres">
      <dgm:prSet presAssocID="{B572D2C6-C596-46C6-93E6-F0FF8926226C}" presName="Parent1" presStyleLbl="node1" presStyleIdx="2" presStyleCnt="6" custLinFactNeighborX="-17829">
        <dgm:presLayoutVars>
          <dgm:chMax val="1"/>
          <dgm:chPref val="1"/>
          <dgm:bulletEnabled val="1"/>
        </dgm:presLayoutVars>
      </dgm:prSet>
      <dgm:spPr/>
    </dgm:pt>
    <dgm:pt modelId="{74098C19-4D2C-40CB-8B1B-14E9EBC28D7F}" type="pres">
      <dgm:prSet presAssocID="{B572D2C6-C596-46C6-93E6-F0FF8926226C}" presName="Childtext1" presStyleLbl="revTx" presStyleIdx="1" presStyleCnt="3" custScaleX="601999" custLinFactY="100000" custLinFactNeighborX="-15513" custLinFactNeighborY="150533">
        <dgm:presLayoutVars>
          <dgm:chMax val="0"/>
          <dgm:chPref val="0"/>
          <dgm:bulletEnabled val="1"/>
        </dgm:presLayoutVars>
      </dgm:prSet>
      <dgm:spPr/>
    </dgm:pt>
    <dgm:pt modelId="{71C98DAE-9BBE-4EA5-9691-C43D2CB3CC67}" type="pres">
      <dgm:prSet presAssocID="{B572D2C6-C596-46C6-93E6-F0FF8926226C}" presName="BalanceSpacing" presStyleCnt="0"/>
      <dgm:spPr/>
    </dgm:pt>
    <dgm:pt modelId="{4CAAA2E2-A9D4-46B7-AD3E-4DD63C418178}" type="pres">
      <dgm:prSet presAssocID="{B572D2C6-C596-46C6-93E6-F0FF8926226C}" presName="BalanceSpacing1" presStyleCnt="0"/>
      <dgm:spPr/>
    </dgm:pt>
    <dgm:pt modelId="{8100FB59-CCD9-43A7-AC32-EA7EF33A30DD}" type="pres">
      <dgm:prSet presAssocID="{DB61332D-B632-43A9-829F-7D50D80CC6C4}" presName="Accent1Text" presStyleLbl="node1" presStyleIdx="3" presStyleCnt="6" custLinFactX="-88298" custLinFactNeighborX="-100000" custLinFactNeighborY="84392"/>
      <dgm:spPr/>
    </dgm:pt>
    <dgm:pt modelId="{8E7F6305-AF5E-437E-8F44-90842C062604}" type="pres">
      <dgm:prSet presAssocID="{DB61332D-B632-43A9-829F-7D50D80CC6C4}" presName="spaceBetweenRectangles" presStyleCnt="0"/>
      <dgm:spPr/>
    </dgm:pt>
    <dgm:pt modelId="{A729DA0B-23CF-451A-A8C6-A69A3855B477}" type="pres">
      <dgm:prSet presAssocID="{3A8E030E-0C2D-491A-A137-953D08C97554}" presName="composite" presStyleCnt="0"/>
      <dgm:spPr/>
    </dgm:pt>
    <dgm:pt modelId="{B3AE47DB-D3B4-4399-9134-F8E30DF1C721}" type="pres">
      <dgm:prSet presAssocID="{3A8E030E-0C2D-491A-A137-953D08C97554}" presName="Parent1" presStyleLbl="node1" presStyleIdx="4" presStyleCnt="6" custLinFactNeighborX="-52393" custLinFactNeighborY="-84392">
        <dgm:presLayoutVars>
          <dgm:chMax val="1"/>
          <dgm:chPref val="1"/>
          <dgm:bulletEnabled val="1"/>
        </dgm:presLayoutVars>
      </dgm:prSet>
      <dgm:spPr/>
    </dgm:pt>
    <dgm:pt modelId="{8B7AC97A-89FD-4927-A29B-0B732F45E080}" type="pres">
      <dgm:prSet presAssocID="{3A8E030E-0C2D-491A-A137-953D08C97554}" presName="Childtext1" presStyleLbl="revTx" presStyleIdx="2" presStyleCnt="3">
        <dgm:presLayoutVars>
          <dgm:chMax val="0"/>
          <dgm:chPref val="0"/>
          <dgm:bulletEnabled val="1"/>
        </dgm:presLayoutVars>
      </dgm:prSet>
      <dgm:spPr/>
    </dgm:pt>
    <dgm:pt modelId="{57BDC6C9-BBBF-4D59-A5DA-0A777929B9B8}" type="pres">
      <dgm:prSet presAssocID="{3A8E030E-0C2D-491A-A137-953D08C97554}" presName="BalanceSpacing" presStyleCnt="0"/>
      <dgm:spPr/>
    </dgm:pt>
    <dgm:pt modelId="{16591DA9-78DC-4126-973C-9143A99F4519}" type="pres">
      <dgm:prSet presAssocID="{3A8E030E-0C2D-491A-A137-953D08C97554}" presName="BalanceSpacing1" presStyleCnt="0"/>
      <dgm:spPr/>
    </dgm:pt>
    <dgm:pt modelId="{0287CA7F-F6D0-45C4-9726-58B3EA41A0C3}" type="pres">
      <dgm:prSet presAssocID="{90B45728-F24E-4ECA-ACA4-A4F30456E521}" presName="Accent1Text" presStyleLbl="node1" presStyleIdx="5" presStyleCnt="6"/>
      <dgm:spPr/>
    </dgm:pt>
  </dgm:ptLst>
  <dgm:cxnLst>
    <dgm:cxn modelId="{9CE85E0B-E9B0-4820-8811-52DCD81BA106}" type="presOf" srcId="{6DE26CC6-EB94-4879-8F31-95E03BAC47E2}" destId="{78AB8F5D-6115-42AB-A74B-022244B9ADE6}" srcOrd="0" destOrd="0" presId="urn:microsoft.com/office/officeart/2008/layout/AlternatingHexagons"/>
    <dgm:cxn modelId="{AC28402A-649B-42C9-AA15-0516C92B2525}" type="presOf" srcId="{DB61332D-B632-43A9-829F-7D50D80CC6C4}" destId="{8100FB59-CCD9-43A7-AC32-EA7EF33A30DD}" srcOrd="0" destOrd="0" presId="urn:microsoft.com/office/officeart/2008/layout/AlternatingHexagons"/>
    <dgm:cxn modelId="{1C81415F-7375-41CD-90A9-5398F3DAE9B7}" type="presOf" srcId="{29AA8094-6932-451A-8050-F65189BD2C0F}" destId="{201F98F1-C4B3-4FEA-A7A1-8E8A799F3A87}" srcOrd="0" destOrd="0" presId="urn:microsoft.com/office/officeart/2008/layout/AlternatingHexagons"/>
    <dgm:cxn modelId="{18AE004C-428C-44C3-8D98-F380563AD015}" srcId="{6DE26CC6-EB94-4879-8F31-95E03BAC47E2}" destId="{29AA8094-6932-451A-8050-F65189BD2C0F}" srcOrd="0" destOrd="0" parTransId="{8884858F-863C-47EA-8568-5170B743B28C}" sibTransId="{ADA220DF-3D09-4424-B363-379E1F53E62A}"/>
    <dgm:cxn modelId="{36DBC66C-32DB-47B2-88A5-5423180897EA}" srcId="{6DE26CC6-EB94-4879-8F31-95E03BAC47E2}" destId="{3A8E030E-0C2D-491A-A137-953D08C97554}" srcOrd="2" destOrd="0" parTransId="{51480332-051E-4091-9F41-D0661C4DCA17}" sibTransId="{90B45728-F24E-4ECA-ACA4-A4F30456E521}"/>
    <dgm:cxn modelId="{B7C3156F-7A8E-42C9-99C6-8AF136A57494}" type="presOf" srcId="{90B45728-F24E-4ECA-ACA4-A4F30456E521}" destId="{0287CA7F-F6D0-45C4-9726-58B3EA41A0C3}" srcOrd="0" destOrd="0" presId="urn:microsoft.com/office/officeart/2008/layout/AlternatingHexagons"/>
    <dgm:cxn modelId="{0AEAAF84-3111-44D9-A113-B0723DB15F5C}" srcId="{6DE26CC6-EB94-4879-8F31-95E03BAC47E2}" destId="{B572D2C6-C596-46C6-93E6-F0FF8926226C}" srcOrd="1" destOrd="0" parTransId="{ECBBF98D-01B9-4638-A12F-793257573E34}" sibTransId="{DB61332D-B632-43A9-829F-7D50D80CC6C4}"/>
    <dgm:cxn modelId="{1B4DF48F-65B1-4A3A-8835-51EC1E69152C}" type="presOf" srcId="{ADA220DF-3D09-4424-B363-379E1F53E62A}" destId="{B687B6C5-603D-403A-97BB-A2DA3FCAE37D}" srcOrd="0" destOrd="0" presId="urn:microsoft.com/office/officeart/2008/layout/AlternatingHexagons"/>
    <dgm:cxn modelId="{F9F935B8-20A4-40A9-AAC0-D5D9E002FC8F}" type="presOf" srcId="{B572D2C6-C596-46C6-93E6-F0FF8926226C}" destId="{AEEAD9DD-4387-4BCF-87A8-5EB1FC8C476A}" srcOrd="0" destOrd="0" presId="urn:microsoft.com/office/officeart/2008/layout/AlternatingHexagons"/>
    <dgm:cxn modelId="{3E4A8FEB-C853-4289-8C89-896F5F919620}" type="presOf" srcId="{3A8E030E-0C2D-491A-A137-953D08C97554}" destId="{B3AE47DB-D3B4-4399-9134-F8E30DF1C721}" srcOrd="0" destOrd="0" presId="urn:microsoft.com/office/officeart/2008/layout/AlternatingHexagons"/>
    <dgm:cxn modelId="{2BC54A0F-076C-49E7-9ED8-74E73A096DC0}" type="presParOf" srcId="{78AB8F5D-6115-42AB-A74B-022244B9ADE6}" destId="{327C48E9-CED0-4771-992B-1A1B229B42B1}" srcOrd="0" destOrd="0" presId="urn:microsoft.com/office/officeart/2008/layout/AlternatingHexagons"/>
    <dgm:cxn modelId="{5024EF71-BD14-4F41-B814-C1FB9BB0B7C8}" type="presParOf" srcId="{327C48E9-CED0-4771-992B-1A1B229B42B1}" destId="{201F98F1-C4B3-4FEA-A7A1-8E8A799F3A87}" srcOrd="0" destOrd="0" presId="urn:microsoft.com/office/officeart/2008/layout/AlternatingHexagons"/>
    <dgm:cxn modelId="{DACB0570-E2D7-4A5D-9EA7-FAE3881BE28F}" type="presParOf" srcId="{327C48E9-CED0-4771-992B-1A1B229B42B1}" destId="{ABC0DB4F-E01C-429B-8A7C-41D34A718E21}" srcOrd="1" destOrd="0" presId="urn:microsoft.com/office/officeart/2008/layout/AlternatingHexagons"/>
    <dgm:cxn modelId="{48AD5C87-5E0A-40E0-B3F8-05F340938687}" type="presParOf" srcId="{327C48E9-CED0-4771-992B-1A1B229B42B1}" destId="{A40264E7-AEC5-4E22-BCF0-D935850A5004}" srcOrd="2" destOrd="0" presId="urn:microsoft.com/office/officeart/2008/layout/AlternatingHexagons"/>
    <dgm:cxn modelId="{90657ED0-2C01-4221-A2A9-C97AA9B5CCBE}" type="presParOf" srcId="{327C48E9-CED0-4771-992B-1A1B229B42B1}" destId="{27179EEB-2732-4FFB-A925-30CCCECF230A}" srcOrd="3" destOrd="0" presId="urn:microsoft.com/office/officeart/2008/layout/AlternatingHexagons"/>
    <dgm:cxn modelId="{07EE3F4E-16A0-4CCE-8B9B-4E8ACBA6BC86}" type="presParOf" srcId="{327C48E9-CED0-4771-992B-1A1B229B42B1}" destId="{B687B6C5-603D-403A-97BB-A2DA3FCAE37D}" srcOrd="4" destOrd="0" presId="urn:microsoft.com/office/officeart/2008/layout/AlternatingHexagons"/>
    <dgm:cxn modelId="{CC8765D0-B0DF-48F2-AB17-7402671E8EE4}" type="presParOf" srcId="{78AB8F5D-6115-42AB-A74B-022244B9ADE6}" destId="{A78C87C2-02D4-4B61-B95B-9D08EC80D794}" srcOrd="1" destOrd="0" presId="urn:microsoft.com/office/officeart/2008/layout/AlternatingHexagons"/>
    <dgm:cxn modelId="{26F082F3-D703-4EA5-ADF0-0CB58B8B777B}" type="presParOf" srcId="{78AB8F5D-6115-42AB-A74B-022244B9ADE6}" destId="{BDD44FBD-BBE2-412D-BFAB-A12ABE123F06}" srcOrd="2" destOrd="0" presId="urn:microsoft.com/office/officeart/2008/layout/AlternatingHexagons"/>
    <dgm:cxn modelId="{1DBE127E-288A-41C4-BA36-560F967FA804}" type="presParOf" srcId="{BDD44FBD-BBE2-412D-BFAB-A12ABE123F06}" destId="{AEEAD9DD-4387-4BCF-87A8-5EB1FC8C476A}" srcOrd="0" destOrd="0" presId="urn:microsoft.com/office/officeart/2008/layout/AlternatingHexagons"/>
    <dgm:cxn modelId="{89346EA7-5B3F-4A50-8DB9-9E1F4125BD7B}" type="presParOf" srcId="{BDD44FBD-BBE2-412D-BFAB-A12ABE123F06}" destId="{74098C19-4D2C-40CB-8B1B-14E9EBC28D7F}" srcOrd="1" destOrd="0" presId="urn:microsoft.com/office/officeart/2008/layout/AlternatingHexagons"/>
    <dgm:cxn modelId="{03377320-A494-4F42-974E-CBED8B0BCE25}" type="presParOf" srcId="{BDD44FBD-BBE2-412D-BFAB-A12ABE123F06}" destId="{71C98DAE-9BBE-4EA5-9691-C43D2CB3CC67}" srcOrd="2" destOrd="0" presId="urn:microsoft.com/office/officeart/2008/layout/AlternatingHexagons"/>
    <dgm:cxn modelId="{A8340981-6868-4F3E-B228-2D02DFFE886F}" type="presParOf" srcId="{BDD44FBD-BBE2-412D-BFAB-A12ABE123F06}" destId="{4CAAA2E2-A9D4-46B7-AD3E-4DD63C418178}" srcOrd="3" destOrd="0" presId="urn:microsoft.com/office/officeart/2008/layout/AlternatingHexagons"/>
    <dgm:cxn modelId="{857695D2-0525-4C69-9110-AD0392D4598C}" type="presParOf" srcId="{BDD44FBD-BBE2-412D-BFAB-A12ABE123F06}" destId="{8100FB59-CCD9-43A7-AC32-EA7EF33A30DD}" srcOrd="4" destOrd="0" presId="urn:microsoft.com/office/officeart/2008/layout/AlternatingHexagons"/>
    <dgm:cxn modelId="{C5ABC604-43AE-4989-8E1C-6C28888AFC04}" type="presParOf" srcId="{78AB8F5D-6115-42AB-A74B-022244B9ADE6}" destId="{8E7F6305-AF5E-437E-8F44-90842C062604}" srcOrd="3" destOrd="0" presId="urn:microsoft.com/office/officeart/2008/layout/AlternatingHexagons"/>
    <dgm:cxn modelId="{DF58BC04-5BD6-4D9F-A19E-A1E54B37FF08}" type="presParOf" srcId="{78AB8F5D-6115-42AB-A74B-022244B9ADE6}" destId="{A729DA0B-23CF-451A-A8C6-A69A3855B477}" srcOrd="4" destOrd="0" presId="urn:microsoft.com/office/officeart/2008/layout/AlternatingHexagons"/>
    <dgm:cxn modelId="{1D2B6CF7-BCF4-462E-AA64-341DA19B92AD}" type="presParOf" srcId="{A729DA0B-23CF-451A-A8C6-A69A3855B477}" destId="{B3AE47DB-D3B4-4399-9134-F8E30DF1C721}" srcOrd="0" destOrd="0" presId="urn:microsoft.com/office/officeart/2008/layout/AlternatingHexagons"/>
    <dgm:cxn modelId="{885554F1-A1F5-4F89-B108-1DE89BF13A2F}" type="presParOf" srcId="{A729DA0B-23CF-451A-A8C6-A69A3855B477}" destId="{8B7AC97A-89FD-4927-A29B-0B732F45E080}" srcOrd="1" destOrd="0" presId="urn:microsoft.com/office/officeart/2008/layout/AlternatingHexagons"/>
    <dgm:cxn modelId="{24A81E8F-9013-4414-B3C7-126746AF4B74}" type="presParOf" srcId="{A729DA0B-23CF-451A-A8C6-A69A3855B477}" destId="{57BDC6C9-BBBF-4D59-A5DA-0A777929B9B8}" srcOrd="2" destOrd="0" presId="urn:microsoft.com/office/officeart/2008/layout/AlternatingHexagons"/>
    <dgm:cxn modelId="{DBCD2381-3278-45C3-865C-AEAD5DD08818}" type="presParOf" srcId="{A729DA0B-23CF-451A-A8C6-A69A3855B477}" destId="{16591DA9-78DC-4126-973C-9143A99F4519}" srcOrd="3" destOrd="0" presId="urn:microsoft.com/office/officeart/2008/layout/AlternatingHexagons"/>
    <dgm:cxn modelId="{322C2E55-063C-45A7-A179-B46E728D5CD0}" type="presParOf" srcId="{A729DA0B-23CF-451A-A8C6-A69A3855B477}" destId="{0287CA7F-F6D0-45C4-9726-58B3EA41A0C3}"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A6866862-2F90-4344-8F53-8D89F76B5E9F}" type="doc">
      <dgm:prSet loTypeId="urn:microsoft.com/office/officeart/2005/8/layout/vList5" loCatId="" qsTypeId="urn:microsoft.com/office/officeart/2005/8/quickstyle/simple4" qsCatId="simple" csTypeId="urn:microsoft.com/office/officeart/2005/8/colors/colorful2" csCatId="colorful" phldr="1"/>
      <dgm:spPr/>
      <dgm:t>
        <a:bodyPr/>
        <a:lstStyle/>
        <a:p>
          <a:endParaRPr lang="fr-FR"/>
        </a:p>
      </dgm:t>
    </dgm:pt>
    <dgm:pt modelId="{BA4AF3E9-F4EB-804C-AB1B-16C962AA74E4}">
      <dgm:prSet phldrT="[Texte]"/>
      <dgm:spPr>
        <a:solidFill>
          <a:srgbClr val="53DE94"/>
        </a:solidFill>
      </dgm:spPr>
      <dgm:t>
        <a:bodyPr/>
        <a:lstStyle/>
        <a:p>
          <a:r>
            <a:rPr lang="fr-FR" dirty="0" err="1">
              <a:latin typeface="Arial"/>
              <a:cs typeface="Arial"/>
            </a:rPr>
            <a:t>Thesis</a:t>
          </a:r>
          <a:r>
            <a:rPr lang="fr-FR" dirty="0">
              <a:latin typeface="Arial"/>
              <a:cs typeface="Arial"/>
            </a:rPr>
            <a:t> </a:t>
          </a:r>
          <a:r>
            <a:rPr lang="fr-FR" dirty="0" err="1">
              <a:latin typeface="Arial"/>
              <a:cs typeface="Arial"/>
            </a:rPr>
            <a:t>committees</a:t>
          </a:r>
          <a:endParaRPr lang="fr-FR" dirty="0">
            <a:latin typeface="Arial"/>
            <a:cs typeface="Arial"/>
          </a:endParaRPr>
        </a:p>
      </dgm:t>
    </dgm:pt>
    <dgm:pt modelId="{B1326806-D032-B340-B4F7-76D570B3F5BD}" type="parTrans" cxnId="{2591C03F-41EC-D546-A14C-1D0BCDC90B31}">
      <dgm:prSet/>
      <dgm:spPr/>
      <dgm:t>
        <a:bodyPr/>
        <a:lstStyle/>
        <a:p>
          <a:endParaRPr lang="fr-FR">
            <a:latin typeface="Arial"/>
            <a:cs typeface="Arial"/>
          </a:endParaRPr>
        </a:p>
      </dgm:t>
    </dgm:pt>
    <dgm:pt modelId="{FC89D335-D707-B64F-8523-F4836A70DB7A}" type="sibTrans" cxnId="{2591C03F-41EC-D546-A14C-1D0BCDC90B31}">
      <dgm:prSet/>
      <dgm:spPr/>
      <dgm:t>
        <a:bodyPr/>
        <a:lstStyle/>
        <a:p>
          <a:endParaRPr lang="fr-FR">
            <a:latin typeface="Arial"/>
            <a:cs typeface="Arial"/>
          </a:endParaRPr>
        </a:p>
      </dgm:t>
    </dgm:pt>
    <dgm:pt modelId="{101B87A7-FCC3-CE44-8B6E-3E8570937569}">
      <dgm:prSet phldrT="[Texte]"/>
      <dgm:spPr>
        <a:solidFill>
          <a:srgbClr val="EAFEF3">
            <a:alpha val="89804"/>
          </a:srgbClr>
        </a:solidFill>
      </dgm:spPr>
      <dgm:t>
        <a:bodyPr/>
        <a:lstStyle/>
        <a:p>
          <a:r>
            <a:rPr lang="fr-FR" dirty="0">
              <a:latin typeface="Arial"/>
              <a:cs typeface="Arial"/>
            </a:rPr>
            <a:t>Audition</a:t>
          </a:r>
        </a:p>
      </dgm:t>
    </dgm:pt>
    <dgm:pt modelId="{FBCE6D02-45DD-5A40-A40F-796DB6CA781A}" type="parTrans" cxnId="{06B18D79-6392-494A-ADE2-05A71C39AAAC}">
      <dgm:prSet/>
      <dgm:spPr/>
      <dgm:t>
        <a:bodyPr/>
        <a:lstStyle/>
        <a:p>
          <a:endParaRPr lang="fr-FR">
            <a:latin typeface="Arial"/>
            <a:cs typeface="Arial"/>
          </a:endParaRPr>
        </a:p>
      </dgm:t>
    </dgm:pt>
    <dgm:pt modelId="{BFA7AFB5-4C9E-3A4D-BE4E-483300BC9339}" type="sibTrans" cxnId="{06B18D79-6392-494A-ADE2-05A71C39AAAC}">
      <dgm:prSet/>
      <dgm:spPr/>
      <dgm:t>
        <a:bodyPr/>
        <a:lstStyle/>
        <a:p>
          <a:endParaRPr lang="fr-FR">
            <a:latin typeface="Arial"/>
            <a:cs typeface="Arial"/>
          </a:endParaRPr>
        </a:p>
      </dgm:t>
    </dgm:pt>
    <dgm:pt modelId="{27B7EC2C-ADE8-BA44-AD13-3A7A62E4B9F7}">
      <dgm:prSet phldrT="[Texte]"/>
      <dgm:spPr>
        <a:solidFill>
          <a:srgbClr val="EAFEF3">
            <a:alpha val="89804"/>
          </a:srgbClr>
        </a:solidFill>
      </dgm:spPr>
      <dgm:t>
        <a:bodyPr/>
        <a:lstStyle/>
        <a:p>
          <a:r>
            <a:rPr lang="fr-FR" dirty="0">
              <a:latin typeface="Arial"/>
              <a:cs typeface="Arial"/>
            </a:rPr>
            <a:t>Report</a:t>
          </a:r>
        </a:p>
      </dgm:t>
    </dgm:pt>
    <dgm:pt modelId="{90D6CBB6-760F-C542-8E7B-998ADF05B8B4}" type="parTrans" cxnId="{0361628E-02AA-CF47-8849-DFB10AC547FF}">
      <dgm:prSet/>
      <dgm:spPr/>
      <dgm:t>
        <a:bodyPr/>
        <a:lstStyle/>
        <a:p>
          <a:endParaRPr lang="fr-FR">
            <a:latin typeface="Arial"/>
            <a:cs typeface="Arial"/>
          </a:endParaRPr>
        </a:p>
      </dgm:t>
    </dgm:pt>
    <dgm:pt modelId="{B00B2639-F9DC-724B-A473-CF8127981895}" type="sibTrans" cxnId="{0361628E-02AA-CF47-8849-DFB10AC547FF}">
      <dgm:prSet/>
      <dgm:spPr/>
      <dgm:t>
        <a:bodyPr/>
        <a:lstStyle/>
        <a:p>
          <a:endParaRPr lang="fr-FR">
            <a:latin typeface="Arial"/>
            <a:cs typeface="Arial"/>
          </a:endParaRPr>
        </a:p>
      </dgm:t>
    </dgm:pt>
    <dgm:pt modelId="{BDB155FD-480F-F641-A7CB-FCD52D94E32E}">
      <dgm:prSet phldrT="[Texte]"/>
      <dgm:spPr>
        <a:solidFill>
          <a:srgbClr val="00B050"/>
        </a:solidFill>
      </dgm:spPr>
      <dgm:t>
        <a:bodyPr/>
        <a:lstStyle/>
        <a:p>
          <a:r>
            <a:rPr lang="fr-FR" dirty="0">
              <a:latin typeface="Arial"/>
              <a:cs typeface="Arial"/>
            </a:rPr>
            <a:t>Survey </a:t>
          </a:r>
          <a:r>
            <a:rPr lang="fr-FR" dirty="0" err="1">
              <a:latin typeface="Arial"/>
              <a:cs typeface="Arial"/>
            </a:rPr>
            <a:t>during</a:t>
          </a:r>
          <a:r>
            <a:rPr lang="fr-FR" dirty="0">
              <a:latin typeface="Arial"/>
              <a:cs typeface="Arial"/>
            </a:rPr>
            <a:t> symposium</a:t>
          </a:r>
        </a:p>
      </dgm:t>
    </dgm:pt>
    <dgm:pt modelId="{5B525BD6-2A65-F540-944B-04EB4A3ED24B}" type="parTrans" cxnId="{3C2C586E-C206-2542-B90A-614C864E2F40}">
      <dgm:prSet/>
      <dgm:spPr/>
      <dgm:t>
        <a:bodyPr/>
        <a:lstStyle/>
        <a:p>
          <a:endParaRPr lang="fr-FR">
            <a:latin typeface="Arial"/>
            <a:cs typeface="Arial"/>
          </a:endParaRPr>
        </a:p>
      </dgm:t>
    </dgm:pt>
    <dgm:pt modelId="{94F88570-92E9-2D40-815E-240AC14393A4}" type="sibTrans" cxnId="{3C2C586E-C206-2542-B90A-614C864E2F40}">
      <dgm:prSet/>
      <dgm:spPr/>
      <dgm:t>
        <a:bodyPr/>
        <a:lstStyle/>
        <a:p>
          <a:endParaRPr lang="fr-FR">
            <a:latin typeface="Arial"/>
            <a:cs typeface="Arial"/>
          </a:endParaRPr>
        </a:p>
      </dgm:t>
    </dgm:pt>
    <dgm:pt modelId="{E500226D-B6B0-AD49-9182-94956ED826B4}">
      <dgm:prSet phldrT="[Texte]"/>
      <dgm:spPr>
        <a:solidFill>
          <a:srgbClr val="CFFBCD">
            <a:alpha val="89804"/>
          </a:srgbClr>
        </a:solidFill>
      </dgm:spPr>
      <dgm:t>
        <a:bodyPr/>
        <a:lstStyle/>
        <a:p>
          <a:r>
            <a:rPr lang="fr-FR" dirty="0" err="1">
              <a:latin typeface="Arial"/>
              <a:cs typeface="Arial"/>
            </a:rPr>
            <a:t>Thesis</a:t>
          </a:r>
          <a:r>
            <a:rPr lang="fr-FR" dirty="0">
              <a:latin typeface="Arial"/>
              <a:cs typeface="Arial"/>
            </a:rPr>
            <a:t> </a:t>
          </a:r>
          <a:r>
            <a:rPr lang="fr-FR" dirty="0" err="1">
              <a:latin typeface="Arial"/>
              <a:cs typeface="Arial"/>
            </a:rPr>
            <a:t>evolution</a:t>
          </a:r>
          <a:endParaRPr lang="fr-FR" dirty="0">
            <a:latin typeface="Arial"/>
            <a:cs typeface="Arial"/>
          </a:endParaRPr>
        </a:p>
      </dgm:t>
    </dgm:pt>
    <dgm:pt modelId="{858B98A6-F8CF-6941-9FDE-32C2088D3DEA}" type="parTrans" cxnId="{F8A01E67-F84E-884F-B90C-2B431A2048A2}">
      <dgm:prSet/>
      <dgm:spPr/>
      <dgm:t>
        <a:bodyPr/>
        <a:lstStyle/>
        <a:p>
          <a:endParaRPr lang="fr-FR">
            <a:latin typeface="Arial"/>
            <a:cs typeface="Arial"/>
          </a:endParaRPr>
        </a:p>
      </dgm:t>
    </dgm:pt>
    <dgm:pt modelId="{A9FB11A0-95B9-7945-9196-F273D76C7329}" type="sibTrans" cxnId="{F8A01E67-F84E-884F-B90C-2B431A2048A2}">
      <dgm:prSet/>
      <dgm:spPr/>
      <dgm:t>
        <a:bodyPr/>
        <a:lstStyle/>
        <a:p>
          <a:endParaRPr lang="fr-FR">
            <a:latin typeface="Arial"/>
            <a:cs typeface="Arial"/>
          </a:endParaRPr>
        </a:p>
      </dgm:t>
    </dgm:pt>
    <dgm:pt modelId="{F1B1AF1D-0A09-BA44-99C5-21EC9789D57C}">
      <dgm:prSet phldrT="[Texte]"/>
      <dgm:spPr>
        <a:solidFill>
          <a:srgbClr val="CFFBCD">
            <a:alpha val="89804"/>
          </a:srgbClr>
        </a:solidFill>
      </dgm:spPr>
      <dgm:t>
        <a:bodyPr/>
        <a:lstStyle/>
        <a:p>
          <a:r>
            <a:rPr lang="fr-FR" dirty="0" err="1">
              <a:latin typeface="Arial"/>
              <a:cs typeface="Arial"/>
            </a:rPr>
            <a:t>Unsatisfied</a:t>
          </a:r>
          <a:r>
            <a:rPr lang="fr-FR" dirty="0">
              <a:latin typeface="Arial"/>
              <a:cs typeface="Arial"/>
            </a:rPr>
            <a:t> training</a:t>
          </a:r>
        </a:p>
      </dgm:t>
    </dgm:pt>
    <dgm:pt modelId="{84E1BF48-7EEB-2F49-B040-9C2DDBE2B0BE}" type="parTrans" cxnId="{1D24C6A9-4E1B-4740-B516-7134083C8835}">
      <dgm:prSet/>
      <dgm:spPr/>
      <dgm:t>
        <a:bodyPr/>
        <a:lstStyle/>
        <a:p>
          <a:endParaRPr lang="fr-FR">
            <a:latin typeface="Arial"/>
            <a:cs typeface="Arial"/>
          </a:endParaRPr>
        </a:p>
      </dgm:t>
    </dgm:pt>
    <dgm:pt modelId="{7356AC68-F4FB-A84B-BFF6-F269408838F7}" type="sibTrans" cxnId="{1D24C6A9-4E1B-4740-B516-7134083C8835}">
      <dgm:prSet/>
      <dgm:spPr/>
      <dgm:t>
        <a:bodyPr/>
        <a:lstStyle/>
        <a:p>
          <a:endParaRPr lang="fr-FR">
            <a:latin typeface="Arial"/>
            <a:cs typeface="Arial"/>
          </a:endParaRPr>
        </a:p>
      </dgm:t>
    </dgm:pt>
    <dgm:pt modelId="{B1E2B7E5-A6F3-8C48-B943-9E2BAEEB0848}">
      <dgm:prSet phldrT="[Texte]"/>
      <dgm:spPr>
        <a:solidFill>
          <a:srgbClr val="00B0F0"/>
        </a:solidFill>
      </dgm:spPr>
      <dgm:t>
        <a:bodyPr/>
        <a:lstStyle/>
        <a:p>
          <a:r>
            <a:rPr lang="fr-FR" dirty="0">
              <a:latin typeface="Arial"/>
              <a:cs typeface="Arial"/>
            </a:rPr>
            <a:t>Ad hoc </a:t>
          </a:r>
          <a:r>
            <a:rPr lang="fr-FR" dirty="0" err="1">
              <a:latin typeface="Arial"/>
              <a:cs typeface="Arial"/>
            </a:rPr>
            <a:t>committee</a:t>
          </a:r>
          <a:endParaRPr lang="fr-FR" dirty="0">
            <a:latin typeface="Arial"/>
            <a:cs typeface="Arial"/>
          </a:endParaRPr>
        </a:p>
      </dgm:t>
    </dgm:pt>
    <dgm:pt modelId="{68936CE3-7BA9-FD40-B47C-21EA9DDDB08B}" type="parTrans" cxnId="{FC110D32-FAAC-BC48-82C1-C77F41F8CE7B}">
      <dgm:prSet/>
      <dgm:spPr/>
      <dgm:t>
        <a:bodyPr/>
        <a:lstStyle/>
        <a:p>
          <a:endParaRPr lang="fr-FR">
            <a:latin typeface="Arial"/>
            <a:cs typeface="Arial"/>
          </a:endParaRPr>
        </a:p>
      </dgm:t>
    </dgm:pt>
    <dgm:pt modelId="{8022D009-2BEF-3746-BD8D-A2A348C7BC9C}" type="sibTrans" cxnId="{FC110D32-FAAC-BC48-82C1-C77F41F8CE7B}">
      <dgm:prSet/>
      <dgm:spPr/>
      <dgm:t>
        <a:bodyPr/>
        <a:lstStyle/>
        <a:p>
          <a:endParaRPr lang="fr-FR">
            <a:latin typeface="Arial"/>
            <a:cs typeface="Arial"/>
          </a:endParaRPr>
        </a:p>
      </dgm:t>
    </dgm:pt>
    <dgm:pt modelId="{970F6F71-9868-1944-B51C-F43EB9B777B4}">
      <dgm:prSet phldrT="[Texte]"/>
      <dgm:spPr>
        <a:solidFill>
          <a:schemeClr val="tx2">
            <a:lumMod val="20000"/>
            <a:lumOff val="80000"/>
            <a:alpha val="90000"/>
          </a:schemeClr>
        </a:solidFill>
      </dgm:spPr>
      <dgm:t>
        <a:bodyPr/>
        <a:lstStyle/>
        <a:p>
          <a:r>
            <a:rPr lang="fr-FR" dirty="0">
              <a:latin typeface="Arial"/>
              <a:cs typeface="Arial"/>
            </a:rPr>
            <a:t>In case of major issues</a:t>
          </a:r>
        </a:p>
      </dgm:t>
    </dgm:pt>
    <dgm:pt modelId="{33A3EADD-FF15-134D-B9F2-F799159C7FA6}" type="parTrans" cxnId="{95D23EB5-DA52-6049-9C3D-189FB3559648}">
      <dgm:prSet/>
      <dgm:spPr/>
      <dgm:t>
        <a:bodyPr/>
        <a:lstStyle/>
        <a:p>
          <a:endParaRPr lang="fr-FR">
            <a:latin typeface="Arial"/>
            <a:cs typeface="Arial"/>
          </a:endParaRPr>
        </a:p>
      </dgm:t>
    </dgm:pt>
    <dgm:pt modelId="{A08C2222-1FD2-8B4F-808F-379B06AEDFF0}" type="sibTrans" cxnId="{95D23EB5-DA52-6049-9C3D-189FB3559648}">
      <dgm:prSet/>
      <dgm:spPr/>
      <dgm:t>
        <a:bodyPr/>
        <a:lstStyle/>
        <a:p>
          <a:endParaRPr lang="fr-FR">
            <a:latin typeface="Arial"/>
            <a:cs typeface="Arial"/>
          </a:endParaRPr>
        </a:p>
      </dgm:t>
    </dgm:pt>
    <dgm:pt modelId="{01588408-DD1F-C941-87F3-5E2FBAA71FF7}">
      <dgm:prSet phldrT="[Texte]"/>
      <dgm:spPr>
        <a:solidFill>
          <a:srgbClr val="CFFBCD">
            <a:alpha val="89804"/>
          </a:srgbClr>
        </a:solidFill>
      </dgm:spPr>
      <dgm:t>
        <a:bodyPr/>
        <a:lstStyle/>
        <a:p>
          <a:r>
            <a:rPr lang="fr-FR" dirty="0" err="1">
              <a:latin typeface="Arial"/>
              <a:cs typeface="Arial"/>
            </a:rPr>
            <a:t>Troubleshooting</a:t>
          </a:r>
          <a:endParaRPr lang="fr-FR" dirty="0">
            <a:latin typeface="Arial"/>
            <a:cs typeface="Arial"/>
          </a:endParaRPr>
        </a:p>
      </dgm:t>
    </dgm:pt>
    <dgm:pt modelId="{8CFAA8F4-8397-5346-A0F0-C7234443BBAB}" type="parTrans" cxnId="{FE78BBE5-9E6E-F144-814C-7427289EECB6}">
      <dgm:prSet/>
      <dgm:spPr/>
      <dgm:t>
        <a:bodyPr/>
        <a:lstStyle/>
        <a:p>
          <a:endParaRPr lang="fr-FR">
            <a:latin typeface="Arial"/>
            <a:cs typeface="Arial"/>
          </a:endParaRPr>
        </a:p>
      </dgm:t>
    </dgm:pt>
    <dgm:pt modelId="{1E5B753D-5340-214A-8FD5-CB82E92626BC}" type="sibTrans" cxnId="{FE78BBE5-9E6E-F144-814C-7427289EECB6}">
      <dgm:prSet/>
      <dgm:spPr/>
      <dgm:t>
        <a:bodyPr/>
        <a:lstStyle/>
        <a:p>
          <a:endParaRPr lang="fr-FR">
            <a:latin typeface="Arial"/>
            <a:cs typeface="Arial"/>
          </a:endParaRPr>
        </a:p>
      </dgm:t>
    </dgm:pt>
    <dgm:pt modelId="{1902FE71-6A02-2746-881B-F6875E12EEF7}" type="pres">
      <dgm:prSet presAssocID="{A6866862-2F90-4344-8F53-8D89F76B5E9F}" presName="Name0" presStyleCnt="0">
        <dgm:presLayoutVars>
          <dgm:dir/>
          <dgm:animLvl val="lvl"/>
          <dgm:resizeHandles val="exact"/>
        </dgm:presLayoutVars>
      </dgm:prSet>
      <dgm:spPr/>
    </dgm:pt>
    <dgm:pt modelId="{05E23500-8626-BD46-ACFC-EED837A59B8E}" type="pres">
      <dgm:prSet presAssocID="{BA4AF3E9-F4EB-804C-AB1B-16C962AA74E4}" presName="linNode" presStyleCnt="0"/>
      <dgm:spPr/>
    </dgm:pt>
    <dgm:pt modelId="{08ECC512-C9ED-2141-8BF1-577A51CC61C4}" type="pres">
      <dgm:prSet presAssocID="{BA4AF3E9-F4EB-804C-AB1B-16C962AA74E4}" presName="parentText" presStyleLbl="node1" presStyleIdx="0" presStyleCnt="3">
        <dgm:presLayoutVars>
          <dgm:chMax val="1"/>
          <dgm:bulletEnabled val="1"/>
        </dgm:presLayoutVars>
      </dgm:prSet>
      <dgm:spPr/>
    </dgm:pt>
    <dgm:pt modelId="{8AD7D6C0-7FF2-2C4E-8AFE-E2FD32B1183D}" type="pres">
      <dgm:prSet presAssocID="{BA4AF3E9-F4EB-804C-AB1B-16C962AA74E4}" presName="descendantText" presStyleLbl="alignAccFollowNode1" presStyleIdx="0" presStyleCnt="3" custLinFactNeighborY="3366">
        <dgm:presLayoutVars>
          <dgm:bulletEnabled val="1"/>
        </dgm:presLayoutVars>
      </dgm:prSet>
      <dgm:spPr/>
    </dgm:pt>
    <dgm:pt modelId="{16BB6034-C61D-5C44-8460-29B76EFE9584}" type="pres">
      <dgm:prSet presAssocID="{FC89D335-D707-B64F-8523-F4836A70DB7A}" presName="sp" presStyleCnt="0"/>
      <dgm:spPr/>
    </dgm:pt>
    <dgm:pt modelId="{D67089D6-97AD-3443-A793-F73FDB995556}" type="pres">
      <dgm:prSet presAssocID="{BDB155FD-480F-F641-A7CB-FCD52D94E32E}" presName="linNode" presStyleCnt="0"/>
      <dgm:spPr/>
    </dgm:pt>
    <dgm:pt modelId="{3075D566-113B-DA42-BAC7-A2D1A6056079}" type="pres">
      <dgm:prSet presAssocID="{BDB155FD-480F-F641-A7CB-FCD52D94E32E}" presName="parentText" presStyleLbl="node1" presStyleIdx="1" presStyleCnt="3">
        <dgm:presLayoutVars>
          <dgm:chMax val="1"/>
          <dgm:bulletEnabled val="1"/>
        </dgm:presLayoutVars>
      </dgm:prSet>
      <dgm:spPr/>
    </dgm:pt>
    <dgm:pt modelId="{1B9C6810-7E8E-6040-B794-86D6D4B79FF4}" type="pres">
      <dgm:prSet presAssocID="{BDB155FD-480F-F641-A7CB-FCD52D94E32E}" presName="descendantText" presStyleLbl="alignAccFollowNode1" presStyleIdx="1" presStyleCnt="3">
        <dgm:presLayoutVars>
          <dgm:bulletEnabled val="1"/>
        </dgm:presLayoutVars>
      </dgm:prSet>
      <dgm:spPr/>
    </dgm:pt>
    <dgm:pt modelId="{36FBB2A6-7CB8-2F49-A7BE-6929ABED1DA7}" type="pres">
      <dgm:prSet presAssocID="{94F88570-92E9-2D40-815E-240AC14393A4}" presName="sp" presStyleCnt="0"/>
      <dgm:spPr/>
    </dgm:pt>
    <dgm:pt modelId="{20612574-4DFB-9E4A-90FC-8E0CBF230358}" type="pres">
      <dgm:prSet presAssocID="{B1E2B7E5-A6F3-8C48-B943-9E2BAEEB0848}" presName="linNode" presStyleCnt="0"/>
      <dgm:spPr/>
    </dgm:pt>
    <dgm:pt modelId="{FE120B40-3417-BE43-9E90-63D3E90AC8E5}" type="pres">
      <dgm:prSet presAssocID="{B1E2B7E5-A6F3-8C48-B943-9E2BAEEB0848}" presName="parentText" presStyleLbl="node1" presStyleIdx="2" presStyleCnt="3">
        <dgm:presLayoutVars>
          <dgm:chMax val="1"/>
          <dgm:bulletEnabled val="1"/>
        </dgm:presLayoutVars>
      </dgm:prSet>
      <dgm:spPr/>
    </dgm:pt>
    <dgm:pt modelId="{DA25092B-2E3A-364E-8C61-94CE95A35CFD}" type="pres">
      <dgm:prSet presAssocID="{B1E2B7E5-A6F3-8C48-B943-9E2BAEEB0848}" presName="descendantText" presStyleLbl="alignAccFollowNode1" presStyleIdx="2" presStyleCnt="3">
        <dgm:presLayoutVars>
          <dgm:bulletEnabled val="1"/>
        </dgm:presLayoutVars>
      </dgm:prSet>
      <dgm:spPr/>
    </dgm:pt>
  </dgm:ptLst>
  <dgm:cxnLst>
    <dgm:cxn modelId="{E040182B-D495-2D41-A6CA-5B373B2EC252}" type="presOf" srcId="{101B87A7-FCC3-CE44-8B6E-3E8570937569}" destId="{8AD7D6C0-7FF2-2C4E-8AFE-E2FD32B1183D}" srcOrd="0" destOrd="0" presId="urn:microsoft.com/office/officeart/2005/8/layout/vList5"/>
    <dgm:cxn modelId="{FC110D32-FAAC-BC48-82C1-C77F41F8CE7B}" srcId="{A6866862-2F90-4344-8F53-8D89F76B5E9F}" destId="{B1E2B7E5-A6F3-8C48-B943-9E2BAEEB0848}" srcOrd="2" destOrd="0" parTransId="{68936CE3-7BA9-FD40-B47C-21EA9DDDB08B}" sibTransId="{8022D009-2BEF-3746-BD8D-A2A348C7BC9C}"/>
    <dgm:cxn modelId="{2591C03F-41EC-D546-A14C-1D0BCDC90B31}" srcId="{A6866862-2F90-4344-8F53-8D89F76B5E9F}" destId="{BA4AF3E9-F4EB-804C-AB1B-16C962AA74E4}" srcOrd="0" destOrd="0" parTransId="{B1326806-D032-B340-B4F7-76D570B3F5BD}" sibTransId="{FC89D335-D707-B64F-8523-F4836A70DB7A}"/>
    <dgm:cxn modelId="{6CBD075F-113E-6D44-B236-D05BAEDFFDB5}" type="presOf" srcId="{BA4AF3E9-F4EB-804C-AB1B-16C962AA74E4}" destId="{08ECC512-C9ED-2141-8BF1-577A51CC61C4}" srcOrd="0" destOrd="0" presId="urn:microsoft.com/office/officeart/2005/8/layout/vList5"/>
    <dgm:cxn modelId="{2FB3F941-5DF7-0941-B156-1A51C6BAC20B}" type="presOf" srcId="{E500226D-B6B0-AD49-9182-94956ED826B4}" destId="{1B9C6810-7E8E-6040-B794-86D6D4B79FF4}" srcOrd="0" destOrd="0" presId="urn:microsoft.com/office/officeart/2005/8/layout/vList5"/>
    <dgm:cxn modelId="{F8A01E67-F84E-884F-B90C-2B431A2048A2}" srcId="{BDB155FD-480F-F641-A7CB-FCD52D94E32E}" destId="{E500226D-B6B0-AD49-9182-94956ED826B4}" srcOrd="0" destOrd="0" parTransId="{858B98A6-F8CF-6941-9FDE-32C2088D3DEA}" sibTransId="{A9FB11A0-95B9-7945-9196-F273D76C7329}"/>
    <dgm:cxn modelId="{3C2C586E-C206-2542-B90A-614C864E2F40}" srcId="{A6866862-2F90-4344-8F53-8D89F76B5E9F}" destId="{BDB155FD-480F-F641-A7CB-FCD52D94E32E}" srcOrd="1" destOrd="0" parTransId="{5B525BD6-2A65-F540-944B-04EB4A3ED24B}" sibTransId="{94F88570-92E9-2D40-815E-240AC14393A4}"/>
    <dgm:cxn modelId="{F5ACD755-42C0-8148-943E-4C8B4171538C}" type="presOf" srcId="{01588408-DD1F-C941-87F3-5E2FBAA71FF7}" destId="{1B9C6810-7E8E-6040-B794-86D6D4B79FF4}" srcOrd="0" destOrd="2" presId="urn:microsoft.com/office/officeart/2005/8/layout/vList5"/>
    <dgm:cxn modelId="{BF6EFE56-8947-774E-9320-89332D70D2B8}" type="presOf" srcId="{27B7EC2C-ADE8-BA44-AD13-3A7A62E4B9F7}" destId="{8AD7D6C0-7FF2-2C4E-8AFE-E2FD32B1183D}" srcOrd="0" destOrd="1" presId="urn:microsoft.com/office/officeart/2005/8/layout/vList5"/>
    <dgm:cxn modelId="{06B18D79-6392-494A-ADE2-05A71C39AAAC}" srcId="{BA4AF3E9-F4EB-804C-AB1B-16C962AA74E4}" destId="{101B87A7-FCC3-CE44-8B6E-3E8570937569}" srcOrd="0" destOrd="0" parTransId="{FBCE6D02-45DD-5A40-A40F-796DB6CA781A}" sibTransId="{BFA7AFB5-4C9E-3A4D-BE4E-483300BC9339}"/>
    <dgm:cxn modelId="{0361628E-02AA-CF47-8849-DFB10AC547FF}" srcId="{BA4AF3E9-F4EB-804C-AB1B-16C962AA74E4}" destId="{27B7EC2C-ADE8-BA44-AD13-3A7A62E4B9F7}" srcOrd="1" destOrd="0" parTransId="{90D6CBB6-760F-C542-8E7B-998ADF05B8B4}" sibTransId="{B00B2639-F9DC-724B-A473-CF8127981895}"/>
    <dgm:cxn modelId="{0F20AAA7-A11B-CA46-81FA-CE5CD9398A88}" type="presOf" srcId="{BDB155FD-480F-F641-A7CB-FCD52D94E32E}" destId="{3075D566-113B-DA42-BAC7-A2D1A6056079}" srcOrd="0" destOrd="0" presId="urn:microsoft.com/office/officeart/2005/8/layout/vList5"/>
    <dgm:cxn modelId="{1D24C6A9-4E1B-4740-B516-7134083C8835}" srcId="{BDB155FD-480F-F641-A7CB-FCD52D94E32E}" destId="{F1B1AF1D-0A09-BA44-99C5-21EC9789D57C}" srcOrd="1" destOrd="0" parTransId="{84E1BF48-7EEB-2F49-B040-9C2DDBE2B0BE}" sibTransId="{7356AC68-F4FB-A84B-BFF6-F269408838F7}"/>
    <dgm:cxn modelId="{95D23EB5-DA52-6049-9C3D-189FB3559648}" srcId="{B1E2B7E5-A6F3-8C48-B943-9E2BAEEB0848}" destId="{970F6F71-9868-1944-B51C-F43EB9B777B4}" srcOrd="0" destOrd="0" parTransId="{33A3EADD-FF15-134D-B9F2-F799159C7FA6}" sibTransId="{A08C2222-1FD2-8B4F-808F-379B06AEDFF0}"/>
    <dgm:cxn modelId="{59022CD3-B1B7-5B42-991F-6116EF90E80A}" type="presOf" srcId="{A6866862-2F90-4344-8F53-8D89F76B5E9F}" destId="{1902FE71-6A02-2746-881B-F6875E12EEF7}" srcOrd="0" destOrd="0" presId="urn:microsoft.com/office/officeart/2005/8/layout/vList5"/>
    <dgm:cxn modelId="{F343D6D3-FB2A-6240-A48A-E2931952E1EE}" type="presOf" srcId="{B1E2B7E5-A6F3-8C48-B943-9E2BAEEB0848}" destId="{FE120B40-3417-BE43-9E90-63D3E90AC8E5}" srcOrd="0" destOrd="0" presId="urn:microsoft.com/office/officeart/2005/8/layout/vList5"/>
    <dgm:cxn modelId="{36441FD8-9E24-6A40-BC13-16B6EDECE2E9}" type="presOf" srcId="{F1B1AF1D-0A09-BA44-99C5-21EC9789D57C}" destId="{1B9C6810-7E8E-6040-B794-86D6D4B79FF4}" srcOrd="0" destOrd="1" presId="urn:microsoft.com/office/officeart/2005/8/layout/vList5"/>
    <dgm:cxn modelId="{FE78BBE5-9E6E-F144-814C-7427289EECB6}" srcId="{BDB155FD-480F-F641-A7CB-FCD52D94E32E}" destId="{01588408-DD1F-C941-87F3-5E2FBAA71FF7}" srcOrd="2" destOrd="0" parTransId="{8CFAA8F4-8397-5346-A0F0-C7234443BBAB}" sibTransId="{1E5B753D-5340-214A-8FD5-CB82E92626BC}"/>
    <dgm:cxn modelId="{22DAFBE8-F486-5E4F-8478-4637254687A7}" type="presOf" srcId="{970F6F71-9868-1944-B51C-F43EB9B777B4}" destId="{DA25092B-2E3A-364E-8C61-94CE95A35CFD}" srcOrd="0" destOrd="0" presId="urn:microsoft.com/office/officeart/2005/8/layout/vList5"/>
    <dgm:cxn modelId="{992B54BB-1C1C-8444-8B95-A394CA7C191B}" type="presParOf" srcId="{1902FE71-6A02-2746-881B-F6875E12EEF7}" destId="{05E23500-8626-BD46-ACFC-EED837A59B8E}" srcOrd="0" destOrd="0" presId="urn:microsoft.com/office/officeart/2005/8/layout/vList5"/>
    <dgm:cxn modelId="{96B4A2C8-CB6B-284A-B56B-F331301CD00A}" type="presParOf" srcId="{05E23500-8626-BD46-ACFC-EED837A59B8E}" destId="{08ECC512-C9ED-2141-8BF1-577A51CC61C4}" srcOrd="0" destOrd="0" presId="urn:microsoft.com/office/officeart/2005/8/layout/vList5"/>
    <dgm:cxn modelId="{F2AD44F7-6D30-FC44-B644-FF5384431CD1}" type="presParOf" srcId="{05E23500-8626-BD46-ACFC-EED837A59B8E}" destId="{8AD7D6C0-7FF2-2C4E-8AFE-E2FD32B1183D}" srcOrd="1" destOrd="0" presId="urn:microsoft.com/office/officeart/2005/8/layout/vList5"/>
    <dgm:cxn modelId="{3728E498-2936-EC4C-A07E-707719347BC4}" type="presParOf" srcId="{1902FE71-6A02-2746-881B-F6875E12EEF7}" destId="{16BB6034-C61D-5C44-8460-29B76EFE9584}" srcOrd="1" destOrd="0" presId="urn:microsoft.com/office/officeart/2005/8/layout/vList5"/>
    <dgm:cxn modelId="{51495949-04F3-0A42-B32F-B9D3DB8CE891}" type="presParOf" srcId="{1902FE71-6A02-2746-881B-F6875E12EEF7}" destId="{D67089D6-97AD-3443-A793-F73FDB995556}" srcOrd="2" destOrd="0" presId="urn:microsoft.com/office/officeart/2005/8/layout/vList5"/>
    <dgm:cxn modelId="{632940C4-086C-4C44-AB90-683E4B655173}" type="presParOf" srcId="{D67089D6-97AD-3443-A793-F73FDB995556}" destId="{3075D566-113B-DA42-BAC7-A2D1A6056079}" srcOrd="0" destOrd="0" presId="urn:microsoft.com/office/officeart/2005/8/layout/vList5"/>
    <dgm:cxn modelId="{9711D26C-297A-3647-8D95-41110972CF74}" type="presParOf" srcId="{D67089D6-97AD-3443-A793-F73FDB995556}" destId="{1B9C6810-7E8E-6040-B794-86D6D4B79FF4}" srcOrd="1" destOrd="0" presId="urn:microsoft.com/office/officeart/2005/8/layout/vList5"/>
    <dgm:cxn modelId="{C9BB1B38-EC2C-F34D-8A6D-8606B0A2148B}" type="presParOf" srcId="{1902FE71-6A02-2746-881B-F6875E12EEF7}" destId="{36FBB2A6-7CB8-2F49-A7BE-6929ABED1DA7}" srcOrd="3" destOrd="0" presId="urn:microsoft.com/office/officeart/2005/8/layout/vList5"/>
    <dgm:cxn modelId="{E92AA5A8-9E5E-3F43-B4E9-AFFFD37EC7EC}" type="presParOf" srcId="{1902FE71-6A02-2746-881B-F6875E12EEF7}" destId="{20612574-4DFB-9E4A-90FC-8E0CBF230358}" srcOrd="4" destOrd="0" presId="urn:microsoft.com/office/officeart/2005/8/layout/vList5"/>
    <dgm:cxn modelId="{B654693A-7D6C-834B-A89F-D16D1AE9276A}" type="presParOf" srcId="{20612574-4DFB-9E4A-90FC-8E0CBF230358}" destId="{FE120B40-3417-BE43-9E90-63D3E90AC8E5}" srcOrd="0" destOrd="0" presId="urn:microsoft.com/office/officeart/2005/8/layout/vList5"/>
    <dgm:cxn modelId="{C76C1DA1-D959-0448-85D3-B84F66B9F9DB}" type="presParOf" srcId="{20612574-4DFB-9E4A-90FC-8E0CBF230358}" destId="{DA25092B-2E3A-364E-8C61-94CE95A35CFD}"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92195E-0751-F948-A480-E60F5B64FE02}" type="doc">
      <dgm:prSet loTypeId="urn:microsoft.com/office/officeart/2005/8/layout/chevron1" loCatId="" qsTypeId="urn:microsoft.com/office/officeart/2005/8/quickstyle/simple4" qsCatId="simple" csTypeId="urn:microsoft.com/office/officeart/2005/8/colors/accent1_2" csCatId="accent1" phldr="1"/>
      <dgm:spPr/>
    </dgm:pt>
    <dgm:pt modelId="{AAF62701-9D2F-E34C-991A-D388EE7D62DB}">
      <dgm:prSet phldrT="[Texte]" custT="1"/>
      <dgm:spPr>
        <a:gradFill flip="none" rotWithShape="1">
          <a:gsLst>
            <a:gs pos="0">
              <a:schemeClr val="tx1">
                <a:lumMod val="75000"/>
                <a:lumOff val="25000"/>
              </a:schemeClr>
            </a:gs>
            <a:gs pos="100000">
              <a:srgbClr val="FFFFFF"/>
            </a:gs>
          </a:gsLst>
          <a:lin ang="0" scaled="1"/>
          <a:tileRect/>
        </a:gradFill>
      </dgm:spPr>
      <dgm:t>
        <a:bodyPr/>
        <a:lstStyle/>
        <a:p>
          <a:r>
            <a:rPr lang="fr-FR" sz="2400" dirty="0" err="1"/>
            <a:t>Year</a:t>
          </a:r>
          <a:r>
            <a:rPr lang="fr-FR" sz="2400" dirty="0"/>
            <a:t> 1</a:t>
          </a:r>
        </a:p>
      </dgm:t>
    </dgm:pt>
    <dgm:pt modelId="{C2D0174A-436D-4D42-9D9D-C8DA3B538283}" type="parTrans" cxnId="{766E9C96-8386-934F-94E3-06BEE6E25606}">
      <dgm:prSet/>
      <dgm:spPr/>
      <dgm:t>
        <a:bodyPr/>
        <a:lstStyle/>
        <a:p>
          <a:endParaRPr lang="fr-FR"/>
        </a:p>
      </dgm:t>
    </dgm:pt>
    <dgm:pt modelId="{7DDB4C34-A520-F343-A903-CEDFEB2C3A57}" type="sibTrans" cxnId="{766E9C96-8386-934F-94E3-06BEE6E25606}">
      <dgm:prSet/>
      <dgm:spPr/>
      <dgm:t>
        <a:bodyPr/>
        <a:lstStyle/>
        <a:p>
          <a:endParaRPr lang="fr-FR"/>
        </a:p>
      </dgm:t>
    </dgm:pt>
    <dgm:pt modelId="{2D50062B-F03E-8140-B475-778402D069D0}">
      <dgm:prSet phldrT="[Texte]" custT="1"/>
      <dgm:spPr>
        <a:gradFill flip="none" rotWithShape="1">
          <a:gsLst>
            <a:gs pos="66000">
              <a:schemeClr val="accent1">
                <a:hueOff val="0"/>
                <a:satOff val="0"/>
                <a:lumOff val="0"/>
                <a:tint val="100000"/>
                <a:shade val="100000"/>
                <a:satMod val="130000"/>
                <a:alpha val="20000"/>
              </a:schemeClr>
            </a:gs>
            <a:gs pos="97000">
              <a:schemeClr val="accent1">
                <a:hueOff val="0"/>
                <a:satOff val="0"/>
                <a:lumOff val="0"/>
                <a:alphaOff val="0"/>
                <a:tint val="50000"/>
                <a:shade val="100000"/>
                <a:satMod val="350000"/>
              </a:schemeClr>
            </a:gs>
          </a:gsLst>
          <a:lin ang="0" scaled="1"/>
          <a:tileRect/>
        </a:gradFill>
      </dgm:spPr>
      <dgm:t>
        <a:bodyPr/>
        <a:lstStyle/>
        <a:p>
          <a:r>
            <a:rPr lang="fr-FR" sz="2400" dirty="0" err="1"/>
            <a:t>Year</a:t>
          </a:r>
          <a:r>
            <a:rPr lang="fr-FR" sz="2400" dirty="0"/>
            <a:t> 2</a:t>
          </a:r>
        </a:p>
      </dgm:t>
    </dgm:pt>
    <dgm:pt modelId="{3F8F7655-0348-344F-ABE6-80E2B08308FA}" type="parTrans" cxnId="{2AB552B2-49F1-F048-9EBB-26A3BC1539F1}">
      <dgm:prSet/>
      <dgm:spPr/>
      <dgm:t>
        <a:bodyPr/>
        <a:lstStyle/>
        <a:p>
          <a:endParaRPr lang="fr-FR"/>
        </a:p>
      </dgm:t>
    </dgm:pt>
    <dgm:pt modelId="{E06B1393-6245-0949-8E00-BC23B81136E0}" type="sibTrans" cxnId="{2AB552B2-49F1-F048-9EBB-26A3BC1539F1}">
      <dgm:prSet/>
      <dgm:spPr/>
      <dgm:t>
        <a:bodyPr/>
        <a:lstStyle/>
        <a:p>
          <a:endParaRPr lang="fr-FR"/>
        </a:p>
      </dgm:t>
    </dgm:pt>
    <dgm:pt modelId="{E9D80A56-2F8B-3C41-AF4B-7D6B5A8431F6}">
      <dgm:prSet phldrT="[Texte]" custT="1"/>
      <dgm:spPr/>
      <dgm:t>
        <a:bodyPr/>
        <a:lstStyle/>
        <a:p>
          <a:r>
            <a:rPr lang="fr-FR" sz="2400" dirty="0" err="1"/>
            <a:t>Year</a:t>
          </a:r>
          <a:r>
            <a:rPr lang="fr-FR" sz="2400" dirty="0"/>
            <a:t> 3</a:t>
          </a:r>
        </a:p>
      </dgm:t>
    </dgm:pt>
    <dgm:pt modelId="{ABB1A597-D669-5F4D-B858-DA170B2873A0}" type="parTrans" cxnId="{DAA4C107-8E72-EC47-809C-ED615DFC3047}">
      <dgm:prSet/>
      <dgm:spPr/>
      <dgm:t>
        <a:bodyPr/>
        <a:lstStyle/>
        <a:p>
          <a:endParaRPr lang="fr-FR"/>
        </a:p>
      </dgm:t>
    </dgm:pt>
    <dgm:pt modelId="{90711FBB-CDDC-2C48-AF50-7EBBFC4C913C}" type="sibTrans" cxnId="{DAA4C107-8E72-EC47-809C-ED615DFC3047}">
      <dgm:prSet/>
      <dgm:spPr/>
      <dgm:t>
        <a:bodyPr/>
        <a:lstStyle/>
        <a:p>
          <a:endParaRPr lang="fr-FR"/>
        </a:p>
      </dgm:t>
    </dgm:pt>
    <dgm:pt modelId="{EF62549A-A0BD-5549-B8EA-0B1B9FFBD0D1}">
      <dgm:prSet custT="1"/>
      <dgm:spPr/>
      <dgm:t>
        <a:bodyPr/>
        <a:lstStyle/>
        <a:p>
          <a:r>
            <a:rPr lang="fr-FR" sz="2400" dirty="0" err="1"/>
            <a:t>Year</a:t>
          </a:r>
          <a:r>
            <a:rPr lang="fr-FR" sz="2400" dirty="0"/>
            <a:t> 4</a:t>
          </a:r>
          <a:r>
            <a:rPr lang="mr-IN" sz="2400" dirty="0"/>
            <a:t>…</a:t>
          </a:r>
          <a:r>
            <a:rPr lang="fr-FR" sz="2400" dirty="0"/>
            <a:t> </a:t>
          </a:r>
          <a:r>
            <a:rPr lang="fr-FR" sz="2400" dirty="0" err="1"/>
            <a:t>PhD</a:t>
          </a:r>
          <a:endParaRPr lang="fr-FR" sz="2400" dirty="0"/>
        </a:p>
      </dgm:t>
    </dgm:pt>
    <dgm:pt modelId="{5F9D84E1-12E9-7A45-82EC-DE0340860D05}" type="parTrans" cxnId="{2998F5C8-24C8-9E4E-AD2E-9782DCDB2929}">
      <dgm:prSet/>
      <dgm:spPr/>
      <dgm:t>
        <a:bodyPr/>
        <a:lstStyle/>
        <a:p>
          <a:endParaRPr lang="fr-FR"/>
        </a:p>
      </dgm:t>
    </dgm:pt>
    <dgm:pt modelId="{A1E0FCE3-C53C-4F4C-8BC5-F4CAA93F12F3}" type="sibTrans" cxnId="{2998F5C8-24C8-9E4E-AD2E-9782DCDB2929}">
      <dgm:prSet/>
      <dgm:spPr/>
      <dgm:t>
        <a:bodyPr/>
        <a:lstStyle/>
        <a:p>
          <a:endParaRPr lang="fr-FR"/>
        </a:p>
      </dgm:t>
    </dgm:pt>
    <dgm:pt modelId="{D8BADF4F-0DC5-EE45-9468-D0A57872BA25}" type="pres">
      <dgm:prSet presAssocID="{8592195E-0751-F948-A480-E60F5B64FE02}" presName="Name0" presStyleCnt="0">
        <dgm:presLayoutVars>
          <dgm:dir/>
          <dgm:animLvl val="lvl"/>
          <dgm:resizeHandles val="exact"/>
        </dgm:presLayoutVars>
      </dgm:prSet>
      <dgm:spPr/>
    </dgm:pt>
    <dgm:pt modelId="{F725CF2B-4C84-2146-B8F0-DE71B72802BD}" type="pres">
      <dgm:prSet presAssocID="{AAF62701-9D2F-E34C-991A-D388EE7D62DB}" presName="parTxOnly" presStyleLbl="node1" presStyleIdx="0" presStyleCnt="4" custScaleX="72907" custScaleY="67566">
        <dgm:presLayoutVars>
          <dgm:chMax val="0"/>
          <dgm:chPref val="0"/>
          <dgm:bulletEnabled val="1"/>
        </dgm:presLayoutVars>
      </dgm:prSet>
      <dgm:spPr/>
    </dgm:pt>
    <dgm:pt modelId="{BBE9CB28-EC11-9841-86FB-1619566011EF}" type="pres">
      <dgm:prSet presAssocID="{7DDB4C34-A520-F343-A903-CEDFEB2C3A57}" presName="parTxOnlySpace" presStyleCnt="0"/>
      <dgm:spPr/>
    </dgm:pt>
    <dgm:pt modelId="{9B9E770F-4FEF-D548-B18C-3FB5CB1D4DBE}" type="pres">
      <dgm:prSet presAssocID="{2D50062B-F03E-8140-B475-778402D069D0}" presName="parTxOnly" presStyleLbl="node1" presStyleIdx="1" presStyleCnt="4" custScaleX="72402" custScaleY="67566">
        <dgm:presLayoutVars>
          <dgm:chMax val="0"/>
          <dgm:chPref val="0"/>
          <dgm:bulletEnabled val="1"/>
        </dgm:presLayoutVars>
      </dgm:prSet>
      <dgm:spPr/>
    </dgm:pt>
    <dgm:pt modelId="{1F024E88-4B61-8B43-B9DA-FDDD52C66EFD}" type="pres">
      <dgm:prSet presAssocID="{E06B1393-6245-0949-8E00-BC23B81136E0}" presName="parTxOnlySpace" presStyleCnt="0"/>
      <dgm:spPr/>
    </dgm:pt>
    <dgm:pt modelId="{E00EB4A9-54CE-6342-AE5F-B1CE6B1A7BFD}" type="pres">
      <dgm:prSet presAssocID="{E9D80A56-2F8B-3C41-AF4B-7D6B5A8431F6}" presName="parTxOnly" presStyleLbl="node1" presStyleIdx="2" presStyleCnt="4" custScaleX="69736" custScaleY="67566">
        <dgm:presLayoutVars>
          <dgm:chMax val="0"/>
          <dgm:chPref val="0"/>
          <dgm:bulletEnabled val="1"/>
        </dgm:presLayoutVars>
      </dgm:prSet>
      <dgm:spPr/>
    </dgm:pt>
    <dgm:pt modelId="{2808795F-B408-BA40-9BEC-45781F441006}" type="pres">
      <dgm:prSet presAssocID="{90711FBB-CDDC-2C48-AF50-7EBBFC4C913C}" presName="parTxOnlySpace" presStyleCnt="0"/>
      <dgm:spPr/>
    </dgm:pt>
    <dgm:pt modelId="{462121C7-9B0A-4048-97E5-90552DBAD5EB}" type="pres">
      <dgm:prSet presAssocID="{EF62549A-A0BD-5549-B8EA-0B1B9FFBD0D1}" presName="parTxOnly" presStyleLbl="node1" presStyleIdx="3" presStyleCnt="4" custScaleX="72038" custScaleY="67566">
        <dgm:presLayoutVars>
          <dgm:chMax val="0"/>
          <dgm:chPref val="0"/>
          <dgm:bulletEnabled val="1"/>
        </dgm:presLayoutVars>
      </dgm:prSet>
      <dgm:spPr/>
    </dgm:pt>
  </dgm:ptLst>
  <dgm:cxnLst>
    <dgm:cxn modelId="{DAA4C107-8E72-EC47-809C-ED615DFC3047}" srcId="{8592195E-0751-F948-A480-E60F5B64FE02}" destId="{E9D80A56-2F8B-3C41-AF4B-7D6B5A8431F6}" srcOrd="2" destOrd="0" parTransId="{ABB1A597-D669-5F4D-B858-DA170B2873A0}" sibTransId="{90711FBB-CDDC-2C48-AF50-7EBBFC4C913C}"/>
    <dgm:cxn modelId="{0B1A0A17-CBF1-CF42-A1EC-27B6EEC7ADB0}" type="presOf" srcId="{E9D80A56-2F8B-3C41-AF4B-7D6B5A8431F6}" destId="{E00EB4A9-54CE-6342-AE5F-B1CE6B1A7BFD}" srcOrd="0" destOrd="0" presId="urn:microsoft.com/office/officeart/2005/8/layout/chevron1"/>
    <dgm:cxn modelId="{82A8DC1C-44B3-8445-BF2A-8E45429BCCC3}" type="presOf" srcId="{2D50062B-F03E-8140-B475-778402D069D0}" destId="{9B9E770F-4FEF-D548-B18C-3FB5CB1D4DBE}" srcOrd="0" destOrd="0" presId="urn:microsoft.com/office/officeart/2005/8/layout/chevron1"/>
    <dgm:cxn modelId="{FFBE641D-F40D-ED45-ADBA-5B626575A64B}" type="presOf" srcId="{EF62549A-A0BD-5549-B8EA-0B1B9FFBD0D1}" destId="{462121C7-9B0A-4048-97E5-90552DBAD5EB}" srcOrd="0" destOrd="0" presId="urn:microsoft.com/office/officeart/2005/8/layout/chevron1"/>
    <dgm:cxn modelId="{766E9C96-8386-934F-94E3-06BEE6E25606}" srcId="{8592195E-0751-F948-A480-E60F5B64FE02}" destId="{AAF62701-9D2F-E34C-991A-D388EE7D62DB}" srcOrd="0" destOrd="0" parTransId="{C2D0174A-436D-4D42-9D9D-C8DA3B538283}" sibTransId="{7DDB4C34-A520-F343-A903-CEDFEB2C3A57}"/>
    <dgm:cxn modelId="{03C179A3-6C4F-C04D-B971-0CF16A720D57}" type="presOf" srcId="{AAF62701-9D2F-E34C-991A-D388EE7D62DB}" destId="{F725CF2B-4C84-2146-B8F0-DE71B72802BD}" srcOrd="0" destOrd="0" presId="urn:microsoft.com/office/officeart/2005/8/layout/chevron1"/>
    <dgm:cxn modelId="{2AB552B2-49F1-F048-9EBB-26A3BC1539F1}" srcId="{8592195E-0751-F948-A480-E60F5B64FE02}" destId="{2D50062B-F03E-8140-B475-778402D069D0}" srcOrd="1" destOrd="0" parTransId="{3F8F7655-0348-344F-ABE6-80E2B08308FA}" sibTransId="{E06B1393-6245-0949-8E00-BC23B81136E0}"/>
    <dgm:cxn modelId="{2998F5C8-24C8-9E4E-AD2E-9782DCDB2929}" srcId="{8592195E-0751-F948-A480-E60F5B64FE02}" destId="{EF62549A-A0BD-5549-B8EA-0B1B9FFBD0D1}" srcOrd="3" destOrd="0" parTransId="{5F9D84E1-12E9-7A45-82EC-DE0340860D05}" sibTransId="{A1E0FCE3-C53C-4F4C-8BC5-F4CAA93F12F3}"/>
    <dgm:cxn modelId="{A40D57FA-F819-0D43-A0C7-DC0BDB3220B1}" type="presOf" srcId="{8592195E-0751-F948-A480-E60F5B64FE02}" destId="{D8BADF4F-0DC5-EE45-9468-D0A57872BA25}" srcOrd="0" destOrd="0" presId="urn:microsoft.com/office/officeart/2005/8/layout/chevron1"/>
    <dgm:cxn modelId="{42A775B8-EF56-1541-A55F-074CF2A7B6EA}" type="presParOf" srcId="{D8BADF4F-0DC5-EE45-9468-D0A57872BA25}" destId="{F725CF2B-4C84-2146-B8F0-DE71B72802BD}" srcOrd="0" destOrd="0" presId="urn:microsoft.com/office/officeart/2005/8/layout/chevron1"/>
    <dgm:cxn modelId="{20C411A0-7801-4646-BED8-08DCE009DEDA}" type="presParOf" srcId="{D8BADF4F-0DC5-EE45-9468-D0A57872BA25}" destId="{BBE9CB28-EC11-9841-86FB-1619566011EF}" srcOrd="1" destOrd="0" presId="urn:microsoft.com/office/officeart/2005/8/layout/chevron1"/>
    <dgm:cxn modelId="{7C98FB89-AC87-8945-B406-7534E43C9222}" type="presParOf" srcId="{D8BADF4F-0DC5-EE45-9468-D0A57872BA25}" destId="{9B9E770F-4FEF-D548-B18C-3FB5CB1D4DBE}" srcOrd="2" destOrd="0" presId="urn:microsoft.com/office/officeart/2005/8/layout/chevron1"/>
    <dgm:cxn modelId="{A710F0EE-8253-E74E-A56F-AFBF1893068E}" type="presParOf" srcId="{D8BADF4F-0DC5-EE45-9468-D0A57872BA25}" destId="{1F024E88-4B61-8B43-B9DA-FDDD52C66EFD}" srcOrd="3" destOrd="0" presId="urn:microsoft.com/office/officeart/2005/8/layout/chevron1"/>
    <dgm:cxn modelId="{880025E9-F367-B34F-ABD6-ECD4EF13698E}" type="presParOf" srcId="{D8BADF4F-0DC5-EE45-9468-D0A57872BA25}" destId="{E00EB4A9-54CE-6342-AE5F-B1CE6B1A7BFD}" srcOrd="4" destOrd="0" presId="urn:microsoft.com/office/officeart/2005/8/layout/chevron1"/>
    <dgm:cxn modelId="{59799C12-4001-E146-B783-EF66185066ED}" type="presParOf" srcId="{D8BADF4F-0DC5-EE45-9468-D0A57872BA25}" destId="{2808795F-B408-BA40-9BEC-45781F441006}" srcOrd="5" destOrd="0" presId="urn:microsoft.com/office/officeart/2005/8/layout/chevron1"/>
    <dgm:cxn modelId="{D2862240-0A3B-F948-9CF4-91EBF670698C}" type="presParOf" srcId="{D8BADF4F-0DC5-EE45-9468-D0A57872BA25}" destId="{462121C7-9B0A-4048-97E5-90552DBAD5EB}" srcOrd="6"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BC840C1-A7D1-2D46-9927-CED211D690DB}" type="doc">
      <dgm:prSet loTypeId="urn:microsoft.com/office/officeart/2005/8/layout/hProcess3" loCatId="" qsTypeId="urn:microsoft.com/office/officeart/2005/8/quickstyle/simple4" qsCatId="simple" csTypeId="urn:microsoft.com/office/officeart/2005/8/colors/accent4_4" csCatId="accent4" phldr="1"/>
      <dgm:spPr/>
    </dgm:pt>
    <dgm:pt modelId="{ECD51AE0-7770-F34E-BA14-EED4034FD64B}">
      <dgm:prSet phldrT="[Texte]" custT="1"/>
      <dgm:spPr/>
      <dgm:t>
        <a:bodyPr/>
        <a:lstStyle/>
        <a:p>
          <a:r>
            <a:rPr lang="fr-FR" sz="1200" b="1" dirty="0">
              <a:solidFill>
                <a:schemeClr val="tx1"/>
              </a:solidFill>
            </a:rPr>
            <a:t>Project </a:t>
          </a:r>
          <a:r>
            <a:rPr lang="fr-FR" sz="1200" b="1" dirty="0" err="1">
              <a:solidFill>
                <a:schemeClr val="tx1"/>
              </a:solidFill>
            </a:rPr>
            <a:t>definition</a:t>
          </a:r>
          <a:endParaRPr lang="fr-FR" sz="1200" b="1" dirty="0">
            <a:solidFill>
              <a:schemeClr val="tx1"/>
            </a:solidFill>
          </a:endParaRPr>
        </a:p>
      </dgm:t>
    </dgm:pt>
    <dgm:pt modelId="{6E049247-2023-7347-904A-5D5C0D16ABBD}" type="parTrans" cxnId="{3A4587A5-30CA-9E4A-A845-BF3BD16A7008}">
      <dgm:prSet/>
      <dgm:spPr/>
      <dgm:t>
        <a:bodyPr/>
        <a:lstStyle/>
        <a:p>
          <a:endParaRPr lang="fr-FR" b="1">
            <a:solidFill>
              <a:schemeClr val="bg1"/>
            </a:solidFill>
          </a:endParaRPr>
        </a:p>
      </dgm:t>
    </dgm:pt>
    <dgm:pt modelId="{077D08D4-06AD-D546-B470-D276C08B03C1}" type="sibTrans" cxnId="{3A4587A5-30CA-9E4A-A845-BF3BD16A7008}">
      <dgm:prSet/>
      <dgm:spPr/>
      <dgm:t>
        <a:bodyPr/>
        <a:lstStyle/>
        <a:p>
          <a:endParaRPr lang="fr-FR" b="1">
            <a:solidFill>
              <a:schemeClr val="bg1"/>
            </a:solidFill>
          </a:endParaRPr>
        </a:p>
      </dgm:t>
    </dgm:pt>
    <dgm:pt modelId="{70C86B8B-4E98-EF47-BE15-2B7F10DA30CC}">
      <dgm:prSet phldrT="[Texte]" custT="1"/>
      <dgm:spPr/>
      <dgm:t>
        <a:bodyPr/>
        <a:lstStyle/>
        <a:p>
          <a:r>
            <a:rPr lang="fr-FR" sz="1200" b="1" dirty="0" err="1">
              <a:solidFill>
                <a:schemeClr val="tx1"/>
              </a:solidFill>
            </a:rPr>
            <a:t>Literature</a:t>
          </a:r>
          <a:r>
            <a:rPr lang="fr-FR" sz="1200" b="1" dirty="0">
              <a:solidFill>
                <a:schemeClr val="tx1"/>
              </a:solidFill>
            </a:rPr>
            <a:t> and </a:t>
          </a:r>
          <a:r>
            <a:rPr lang="fr-FR" sz="1200" b="1" dirty="0" err="1">
              <a:solidFill>
                <a:schemeClr val="tx1"/>
              </a:solidFill>
            </a:rPr>
            <a:t>Research</a:t>
          </a:r>
          <a:r>
            <a:rPr lang="fr-FR" sz="1200" b="1" dirty="0">
              <a:solidFill>
                <a:schemeClr val="tx1"/>
              </a:solidFill>
            </a:rPr>
            <a:t> </a:t>
          </a:r>
          <a:r>
            <a:rPr lang="fr-FR" sz="1200" b="1" dirty="0" err="1">
              <a:solidFill>
                <a:schemeClr val="tx1"/>
              </a:solidFill>
            </a:rPr>
            <a:t>work</a:t>
          </a:r>
          <a:endParaRPr lang="fr-FR" sz="1200" b="1" dirty="0">
            <a:solidFill>
              <a:schemeClr val="tx1"/>
            </a:solidFill>
          </a:endParaRPr>
        </a:p>
      </dgm:t>
    </dgm:pt>
    <dgm:pt modelId="{032A9C02-EF95-0541-8654-031A8363E79C}" type="parTrans" cxnId="{E358CA65-D669-FD48-895D-4ADB62A71BB6}">
      <dgm:prSet/>
      <dgm:spPr/>
      <dgm:t>
        <a:bodyPr/>
        <a:lstStyle/>
        <a:p>
          <a:endParaRPr lang="fr-FR" b="1">
            <a:solidFill>
              <a:schemeClr val="bg1"/>
            </a:solidFill>
          </a:endParaRPr>
        </a:p>
      </dgm:t>
    </dgm:pt>
    <dgm:pt modelId="{08F5363F-CDB5-444E-AEA1-6924C8DEA1A3}" type="sibTrans" cxnId="{E358CA65-D669-FD48-895D-4ADB62A71BB6}">
      <dgm:prSet/>
      <dgm:spPr/>
      <dgm:t>
        <a:bodyPr/>
        <a:lstStyle/>
        <a:p>
          <a:endParaRPr lang="fr-FR" b="1">
            <a:solidFill>
              <a:schemeClr val="bg1"/>
            </a:solidFill>
          </a:endParaRPr>
        </a:p>
      </dgm:t>
    </dgm:pt>
    <dgm:pt modelId="{8DCA762D-528A-1042-A6AD-7E3BF814204C}">
      <dgm:prSet phldrT="[Texte]" custT="1"/>
      <dgm:spPr/>
      <dgm:t>
        <a:bodyPr/>
        <a:lstStyle/>
        <a:p>
          <a:r>
            <a:rPr lang="fr-FR" sz="1200" b="1" dirty="0">
              <a:solidFill>
                <a:schemeClr val="tx1"/>
              </a:solidFill>
            </a:rPr>
            <a:t>Complete </a:t>
          </a:r>
          <a:r>
            <a:rPr lang="fr-FR" sz="1200" b="1" dirty="0" err="1">
              <a:solidFill>
                <a:schemeClr val="tx1"/>
              </a:solidFill>
            </a:rPr>
            <a:t>research</a:t>
          </a:r>
          <a:endParaRPr lang="fr-FR" sz="1200" b="1" dirty="0">
            <a:solidFill>
              <a:schemeClr val="tx1"/>
            </a:solidFill>
          </a:endParaRPr>
        </a:p>
      </dgm:t>
    </dgm:pt>
    <dgm:pt modelId="{E7145BFD-DDA0-DD4E-9551-F3BA2D3B91B4}" type="parTrans" cxnId="{9701BB78-A2A5-8243-A87D-ABFAD7A2E013}">
      <dgm:prSet/>
      <dgm:spPr/>
      <dgm:t>
        <a:bodyPr/>
        <a:lstStyle/>
        <a:p>
          <a:endParaRPr lang="fr-FR" b="1">
            <a:solidFill>
              <a:schemeClr val="bg1"/>
            </a:solidFill>
          </a:endParaRPr>
        </a:p>
      </dgm:t>
    </dgm:pt>
    <dgm:pt modelId="{7B645C03-A1BB-4249-8EC7-03EEE9D8F07E}" type="sibTrans" cxnId="{9701BB78-A2A5-8243-A87D-ABFAD7A2E013}">
      <dgm:prSet/>
      <dgm:spPr/>
      <dgm:t>
        <a:bodyPr/>
        <a:lstStyle/>
        <a:p>
          <a:endParaRPr lang="fr-FR" b="1">
            <a:solidFill>
              <a:schemeClr val="bg1"/>
            </a:solidFill>
          </a:endParaRPr>
        </a:p>
      </dgm:t>
    </dgm:pt>
    <dgm:pt modelId="{5DE40B36-1921-1C4D-B00E-BBD668B137F4}">
      <dgm:prSet phldrT="[Texte]" custT="1"/>
      <dgm:spPr/>
      <dgm:t>
        <a:bodyPr/>
        <a:lstStyle/>
        <a:p>
          <a:r>
            <a:rPr lang="fr-FR" sz="1200" b="1" dirty="0" err="1">
              <a:solidFill>
                <a:schemeClr val="tx1"/>
              </a:solidFill>
            </a:rPr>
            <a:t>Writing</a:t>
          </a:r>
          <a:r>
            <a:rPr lang="fr-FR" sz="1200" b="1" dirty="0">
              <a:solidFill>
                <a:schemeClr val="tx1"/>
              </a:solidFill>
            </a:rPr>
            <a:t> up</a:t>
          </a:r>
        </a:p>
      </dgm:t>
    </dgm:pt>
    <dgm:pt modelId="{2BBBA3E3-9357-BA4B-A94A-64EEAD58A226}" type="parTrans" cxnId="{80A0ED14-339A-3D4C-86FC-E35862892DED}">
      <dgm:prSet/>
      <dgm:spPr/>
      <dgm:t>
        <a:bodyPr/>
        <a:lstStyle/>
        <a:p>
          <a:endParaRPr lang="fr-FR" b="1">
            <a:solidFill>
              <a:schemeClr val="bg1"/>
            </a:solidFill>
          </a:endParaRPr>
        </a:p>
      </dgm:t>
    </dgm:pt>
    <dgm:pt modelId="{9AB17A25-AB7A-0243-ABFD-825B14547A45}" type="sibTrans" cxnId="{80A0ED14-339A-3D4C-86FC-E35862892DED}">
      <dgm:prSet/>
      <dgm:spPr/>
      <dgm:t>
        <a:bodyPr/>
        <a:lstStyle/>
        <a:p>
          <a:endParaRPr lang="fr-FR" b="1">
            <a:solidFill>
              <a:schemeClr val="bg1"/>
            </a:solidFill>
          </a:endParaRPr>
        </a:p>
      </dgm:t>
    </dgm:pt>
    <dgm:pt modelId="{1ACEEAEF-4027-9243-8133-A1704F21293E}">
      <dgm:prSet phldrT="[Texte]" custT="1"/>
      <dgm:spPr/>
      <dgm:t>
        <a:bodyPr/>
        <a:lstStyle/>
        <a:p>
          <a:r>
            <a:rPr lang="fr-FR" sz="1200" b="1" dirty="0" err="1">
              <a:solidFill>
                <a:schemeClr val="tx1"/>
              </a:solidFill>
            </a:rPr>
            <a:t>Submission</a:t>
          </a:r>
          <a:r>
            <a:rPr lang="fr-FR" sz="1200" b="1" dirty="0">
              <a:solidFill>
                <a:schemeClr val="tx1"/>
              </a:solidFill>
            </a:rPr>
            <a:t> and </a:t>
          </a:r>
          <a:r>
            <a:rPr lang="fr-FR" sz="1200" b="1" dirty="0" err="1">
              <a:solidFill>
                <a:schemeClr val="tx1"/>
              </a:solidFill>
            </a:rPr>
            <a:t>Viva</a:t>
          </a:r>
          <a:endParaRPr lang="fr-FR" sz="1200" b="1" dirty="0">
            <a:solidFill>
              <a:schemeClr val="tx1"/>
            </a:solidFill>
          </a:endParaRPr>
        </a:p>
      </dgm:t>
    </dgm:pt>
    <dgm:pt modelId="{EE2DA583-856D-054D-9821-C2D5105CE3BB}" type="parTrans" cxnId="{D3DEF299-E3F4-F642-8A06-610E976E83BE}">
      <dgm:prSet/>
      <dgm:spPr/>
      <dgm:t>
        <a:bodyPr/>
        <a:lstStyle/>
        <a:p>
          <a:endParaRPr lang="fr-FR" b="1">
            <a:solidFill>
              <a:schemeClr val="bg1"/>
            </a:solidFill>
          </a:endParaRPr>
        </a:p>
      </dgm:t>
    </dgm:pt>
    <dgm:pt modelId="{4F856B4D-FD18-6C43-A3FF-D5ADE9EE44E8}" type="sibTrans" cxnId="{D3DEF299-E3F4-F642-8A06-610E976E83BE}">
      <dgm:prSet/>
      <dgm:spPr/>
      <dgm:t>
        <a:bodyPr/>
        <a:lstStyle/>
        <a:p>
          <a:endParaRPr lang="fr-FR" b="1">
            <a:solidFill>
              <a:schemeClr val="bg1"/>
            </a:solidFill>
          </a:endParaRPr>
        </a:p>
      </dgm:t>
    </dgm:pt>
    <dgm:pt modelId="{5024E59C-595F-BF49-8DDF-1D66762D917C}" type="pres">
      <dgm:prSet presAssocID="{5BC840C1-A7D1-2D46-9927-CED211D690DB}" presName="Name0" presStyleCnt="0">
        <dgm:presLayoutVars>
          <dgm:dir/>
          <dgm:animLvl val="lvl"/>
          <dgm:resizeHandles val="exact"/>
        </dgm:presLayoutVars>
      </dgm:prSet>
      <dgm:spPr/>
    </dgm:pt>
    <dgm:pt modelId="{5FFA3669-A8DD-DB4C-8C32-A568B8B69CD1}" type="pres">
      <dgm:prSet presAssocID="{5BC840C1-A7D1-2D46-9927-CED211D690DB}" presName="dummy" presStyleCnt="0"/>
      <dgm:spPr/>
    </dgm:pt>
    <dgm:pt modelId="{CB71D70E-BE9C-6C43-8119-AB497103088E}" type="pres">
      <dgm:prSet presAssocID="{5BC840C1-A7D1-2D46-9927-CED211D690DB}" presName="linH" presStyleCnt="0"/>
      <dgm:spPr/>
    </dgm:pt>
    <dgm:pt modelId="{8D6D46E9-077C-394D-BCB4-13A5A3131ACB}" type="pres">
      <dgm:prSet presAssocID="{5BC840C1-A7D1-2D46-9927-CED211D690DB}" presName="padding1" presStyleCnt="0"/>
      <dgm:spPr/>
    </dgm:pt>
    <dgm:pt modelId="{47259506-147C-AA41-9080-F969C5E2ABF1}" type="pres">
      <dgm:prSet presAssocID="{ECD51AE0-7770-F34E-BA14-EED4034FD64B}" presName="linV" presStyleCnt="0"/>
      <dgm:spPr/>
    </dgm:pt>
    <dgm:pt modelId="{8EB40DD4-79C9-1543-8130-B0F98B632A21}" type="pres">
      <dgm:prSet presAssocID="{ECD51AE0-7770-F34E-BA14-EED4034FD64B}" presName="spVertical1" presStyleCnt="0"/>
      <dgm:spPr/>
    </dgm:pt>
    <dgm:pt modelId="{9445F092-FA42-DE4A-94AF-A514AE198646}" type="pres">
      <dgm:prSet presAssocID="{ECD51AE0-7770-F34E-BA14-EED4034FD64B}" presName="parTx" presStyleLbl="revTx" presStyleIdx="0" presStyleCnt="5" custLinFactNeighborX="-41868" custLinFactNeighborY="-22564">
        <dgm:presLayoutVars>
          <dgm:chMax val="0"/>
          <dgm:chPref val="0"/>
          <dgm:bulletEnabled val="1"/>
        </dgm:presLayoutVars>
      </dgm:prSet>
      <dgm:spPr/>
    </dgm:pt>
    <dgm:pt modelId="{F07B38A3-DEAA-F648-AE59-F12D48385FDA}" type="pres">
      <dgm:prSet presAssocID="{ECD51AE0-7770-F34E-BA14-EED4034FD64B}" presName="spVertical2" presStyleCnt="0"/>
      <dgm:spPr/>
    </dgm:pt>
    <dgm:pt modelId="{358697B4-C6FC-B846-AAB9-9022FE4442DE}" type="pres">
      <dgm:prSet presAssocID="{ECD51AE0-7770-F34E-BA14-EED4034FD64B}" presName="spVertical3" presStyleCnt="0"/>
      <dgm:spPr/>
    </dgm:pt>
    <dgm:pt modelId="{59116A96-8D77-DB43-AF46-01588826510D}" type="pres">
      <dgm:prSet presAssocID="{077D08D4-06AD-D546-B470-D276C08B03C1}" presName="space" presStyleCnt="0"/>
      <dgm:spPr/>
    </dgm:pt>
    <dgm:pt modelId="{8E86769F-5276-924B-AD2B-9C829A2A3654}" type="pres">
      <dgm:prSet presAssocID="{70C86B8B-4E98-EF47-BE15-2B7F10DA30CC}" presName="linV" presStyleCnt="0"/>
      <dgm:spPr/>
    </dgm:pt>
    <dgm:pt modelId="{666F6965-A4B5-9B47-9ADD-827F552B57B5}" type="pres">
      <dgm:prSet presAssocID="{70C86B8B-4E98-EF47-BE15-2B7F10DA30CC}" presName="spVertical1" presStyleCnt="0"/>
      <dgm:spPr/>
    </dgm:pt>
    <dgm:pt modelId="{03B683F3-CFEC-344D-A718-B0BFD3EF1863}" type="pres">
      <dgm:prSet presAssocID="{70C86B8B-4E98-EF47-BE15-2B7F10DA30CC}" presName="parTx" presStyleLbl="revTx" presStyleIdx="1" presStyleCnt="5" custScaleX="231182" custLinFactNeighborX="-48962" custLinFactNeighborY="-22564">
        <dgm:presLayoutVars>
          <dgm:chMax val="0"/>
          <dgm:chPref val="0"/>
          <dgm:bulletEnabled val="1"/>
        </dgm:presLayoutVars>
      </dgm:prSet>
      <dgm:spPr/>
    </dgm:pt>
    <dgm:pt modelId="{F962ADCA-BE40-C44C-A85A-E6624B282B91}" type="pres">
      <dgm:prSet presAssocID="{70C86B8B-4E98-EF47-BE15-2B7F10DA30CC}" presName="spVertical2" presStyleCnt="0"/>
      <dgm:spPr/>
    </dgm:pt>
    <dgm:pt modelId="{34F1CF3B-2DF4-674E-85F8-DA17A2555E49}" type="pres">
      <dgm:prSet presAssocID="{70C86B8B-4E98-EF47-BE15-2B7F10DA30CC}" presName="spVertical3" presStyleCnt="0"/>
      <dgm:spPr/>
    </dgm:pt>
    <dgm:pt modelId="{73882BB7-552D-7F43-AD4A-A9A725F427C6}" type="pres">
      <dgm:prSet presAssocID="{08F5363F-CDB5-444E-AEA1-6924C8DEA1A3}" presName="space" presStyleCnt="0"/>
      <dgm:spPr/>
    </dgm:pt>
    <dgm:pt modelId="{8752F1F9-1622-3242-B2FC-B6744E074A68}" type="pres">
      <dgm:prSet presAssocID="{8DCA762D-528A-1042-A6AD-7E3BF814204C}" presName="linV" presStyleCnt="0"/>
      <dgm:spPr/>
    </dgm:pt>
    <dgm:pt modelId="{CC7A9323-42B3-254C-85A8-64E8355C6F4E}" type="pres">
      <dgm:prSet presAssocID="{8DCA762D-528A-1042-A6AD-7E3BF814204C}" presName="spVertical1" presStyleCnt="0"/>
      <dgm:spPr/>
    </dgm:pt>
    <dgm:pt modelId="{DF5474F3-596F-2B4F-82DF-2CA2EF7CD108}" type="pres">
      <dgm:prSet presAssocID="{8DCA762D-528A-1042-A6AD-7E3BF814204C}" presName="parTx" presStyleLbl="revTx" presStyleIdx="2" presStyleCnt="5" custScaleX="159536" custLinFactNeighborX="-42696" custLinFactNeighborY="-22564">
        <dgm:presLayoutVars>
          <dgm:chMax val="0"/>
          <dgm:chPref val="0"/>
          <dgm:bulletEnabled val="1"/>
        </dgm:presLayoutVars>
      </dgm:prSet>
      <dgm:spPr/>
    </dgm:pt>
    <dgm:pt modelId="{0597D520-B0FF-B745-B17C-5298A89F5C9B}" type="pres">
      <dgm:prSet presAssocID="{8DCA762D-528A-1042-A6AD-7E3BF814204C}" presName="spVertical2" presStyleCnt="0"/>
      <dgm:spPr/>
    </dgm:pt>
    <dgm:pt modelId="{7C8E9BAB-0329-ED44-8FFC-92533EC75EB1}" type="pres">
      <dgm:prSet presAssocID="{8DCA762D-528A-1042-A6AD-7E3BF814204C}" presName="spVertical3" presStyleCnt="0"/>
      <dgm:spPr/>
    </dgm:pt>
    <dgm:pt modelId="{D67A2004-B17D-2C40-97C6-BF0CE189E2FB}" type="pres">
      <dgm:prSet presAssocID="{7B645C03-A1BB-4249-8EC7-03EEE9D8F07E}" presName="space" presStyleCnt="0"/>
      <dgm:spPr/>
    </dgm:pt>
    <dgm:pt modelId="{29D3A9FC-5966-F84F-8893-A05E4607DBC3}" type="pres">
      <dgm:prSet presAssocID="{5DE40B36-1921-1C4D-B00E-BBD668B137F4}" presName="linV" presStyleCnt="0"/>
      <dgm:spPr/>
    </dgm:pt>
    <dgm:pt modelId="{EE77C9BF-CACE-464A-8EBE-7A9A6FF0AC8A}" type="pres">
      <dgm:prSet presAssocID="{5DE40B36-1921-1C4D-B00E-BBD668B137F4}" presName="spVertical1" presStyleCnt="0"/>
      <dgm:spPr/>
    </dgm:pt>
    <dgm:pt modelId="{801978D7-F7F8-C441-A70B-F4F6181056A1}" type="pres">
      <dgm:prSet presAssocID="{5DE40B36-1921-1C4D-B00E-BBD668B137F4}" presName="parTx" presStyleLbl="revTx" presStyleIdx="3" presStyleCnt="5" custLinFactNeighborX="-52527" custLinFactNeighborY="-22564">
        <dgm:presLayoutVars>
          <dgm:chMax val="0"/>
          <dgm:chPref val="0"/>
          <dgm:bulletEnabled val="1"/>
        </dgm:presLayoutVars>
      </dgm:prSet>
      <dgm:spPr/>
    </dgm:pt>
    <dgm:pt modelId="{753676FB-C459-E344-974F-D4790EF95349}" type="pres">
      <dgm:prSet presAssocID="{5DE40B36-1921-1C4D-B00E-BBD668B137F4}" presName="spVertical2" presStyleCnt="0"/>
      <dgm:spPr/>
    </dgm:pt>
    <dgm:pt modelId="{32C8F879-35B1-AE43-9A26-FD5EDA89F67C}" type="pres">
      <dgm:prSet presAssocID="{5DE40B36-1921-1C4D-B00E-BBD668B137F4}" presName="spVertical3" presStyleCnt="0"/>
      <dgm:spPr/>
    </dgm:pt>
    <dgm:pt modelId="{265837B3-1E28-3146-8B75-78AC3EA18FC4}" type="pres">
      <dgm:prSet presAssocID="{9AB17A25-AB7A-0243-ABFD-825B14547A45}" presName="space" presStyleCnt="0"/>
      <dgm:spPr/>
    </dgm:pt>
    <dgm:pt modelId="{1A01D544-052E-AA44-B71B-35F738D86601}" type="pres">
      <dgm:prSet presAssocID="{1ACEEAEF-4027-9243-8133-A1704F21293E}" presName="linV" presStyleCnt="0"/>
      <dgm:spPr/>
    </dgm:pt>
    <dgm:pt modelId="{12F7EA12-AA7D-B54D-803C-40991D8509AB}" type="pres">
      <dgm:prSet presAssocID="{1ACEEAEF-4027-9243-8133-A1704F21293E}" presName="spVertical1" presStyleCnt="0"/>
      <dgm:spPr/>
    </dgm:pt>
    <dgm:pt modelId="{0A22D64B-B870-8641-8236-4AFA4909E0E1}" type="pres">
      <dgm:prSet presAssocID="{1ACEEAEF-4027-9243-8133-A1704F21293E}" presName="parTx" presStyleLbl="revTx" presStyleIdx="4" presStyleCnt="5" custScaleX="170692" custLinFactNeighborX="-60310" custLinFactNeighborY="-22564">
        <dgm:presLayoutVars>
          <dgm:chMax val="0"/>
          <dgm:chPref val="0"/>
          <dgm:bulletEnabled val="1"/>
        </dgm:presLayoutVars>
      </dgm:prSet>
      <dgm:spPr/>
    </dgm:pt>
    <dgm:pt modelId="{4D8D20F7-6B5A-B349-8F22-4531E347891A}" type="pres">
      <dgm:prSet presAssocID="{1ACEEAEF-4027-9243-8133-A1704F21293E}" presName="spVertical2" presStyleCnt="0"/>
      <dgm:spPr/>
    </dgm:pt>
    <dgm:pt modelId="{FDD9746D-F742-4448-8455-2A71C869410A}" type="pres">
      <dgm:prSet presAssocID="{1ACEEAEF-4027-9243-8133-A1704F21293E}" presName="spVertical3" presStyleCnt="0"/>
      <dgm:spPr/>
    </dgm:pt>
    <dgm:pt modelId="{1083CBC0-47B6-2448-8D31-C3B169A84293}" type="pres">
      <dgm:prSet presAssocID="{5BC840C1-A7D1-2D46-9927-CED211D690DB}" presName="padding2" presStyleCnt="0"/>
      <dgm:spPr/>
    </dgm:pt>
    <dgm:pt modelId="{3A96614B-0CFF-BD44-A626-0C3994BC7DDF}" type="pres">
      <dgm:prSet presAssocID="{5BC840C1-A7D1-2D46-9927-CED211D690DB}" presName="negArrow" presStyleCnt="0"/>
      <dgm:spPr/>
    </dgm:pt>
    <dgm:pt modelId="{3942C72C-2E94-1943-A556-2577C950AAAE}" type="pres">
      <dgm:prSet presAssocID="{5BC840C1-A7D1-2D46-9927-CED211D690DB}" presName="backgroundArrow" presStyleLbl="node1" presStyleIdx="0" presStyleCnt="1" custScaleY="188927" custLinFactNeighborY="-3047"/>
      <dgm:spPr>
        <a:solidFill>
          <a:schemeClr val="accent2">
            <a:lumMod val="20000"/>
            <a:lumOff val="80000"/>
          </a:schemeClr>
        </a:solidFill>
      </dgm:spPr>
    </dgm:pt>
  </dgm:ptLst>
  <dgm:cxnLst>
    <dgm:cxn modelId="{80A0ED14-339A-3D4C-86FC-E35862892DED}" srcId="{5BC840C1-A7D1-2D46-9927-CED211D690DB}" destId="{5DE40B36-1921-1C4D-B00E-BBD668B137F4}" srcOrd="3" destOrd="0" parTransId="{2BBBA3E3-9357-BA4B-A94A-64EEAD58A226}" sibTransId="{9AB17A25-AB7A-0243-ABFD-825B14547A45}"/>
    <dgm:cxn modelId="{239D033A-2800-CA40-9AA7-C8F631321F37}" type="presOf" srcId="{1ACEEAEF-4027-9243-8133-A1704F21293E}" destId="{0A22D64B-B870-8641-8236-4AFA4909E0E1}" srcOrd="0" destOrd="0" presId="urn:microsoft.com/office/officeart/2005/8/layout/hProcess3"/>
    <dgm:cxn modelId="{3794543F-FDD8-CC42-9A12-BA0B471D23F4}" type="presOf" srcId="{8DCA762D-528A-1042-A6AD-7E3BF814204C}" destId="{DF5474F3-596F-2B4F-82DF-2CA2EF7CD108}" srcOrd="0" destOrd="0" presId="urn:microsoft.com/office/officeart/2005/8/layout/hProcess3"/>
    <dgm:cxn modelId="{360DC55B-C287-6B4F-ABA3-3058DACE42F8}" type="presOf" srcId="{ECD51AE0-7770-F34E-BA14-EED4034FD64B}" destId="{9445F092-FA42-DE4A-94AF-A514AE198646}" srcOrd="0" destOrd="0" presId="urn:microsoft.com/office/officeart/2005/8/layout/hProcess3"/>
    <dgm:cxn modelId="{36664463-DC2A-5F4C-A84A-BC3D3ECC061D}" type="presOf" srcId="{70C86B8B-4E98-EF47-BE15-2B7F10DA30CC}" destId="{03B683F3-CFEC-344D-A718-B0BFD3EF1863}" srcOrd="0" destOrd="0" presId="urn:microsoft.com/office/officeart/2005/8/layout/hProcess3"/>
    <dgm:cxn modelId="{E358CA65-D669-FD48-895D-4ADB62A71BB6}" srcId="{5BC840C1-A7D1-2D46-9927-CED211D690DB}" destId="{70C86B8B-4E98-EF47-BE15-2B7F10DA30CC}" srcOrd="1" destOrd="0" parTransId="{032A9C02-EF95-0541-8654-031A8363E79C}" sibTransId="{08F5363F-CDB5-444E-AEA1-6924C8DEA1A3}"/>
    <dgm:cxn modelId="{9701BB78-A2A5-8243-A87D-ABFAD7A2E013}" srcId="{5BC840C1-A7D1-2D46-9927-CED211D690DB}" destId="{8DCA762D-528A-1042-A6AD-7E3BF814204C}" srcOrd="2" destOrd="0" parTransId="{E7145BFD-DDA0-DD4E-9551-F3BA2D3B91B4}" sibTransId="{7B645C03-A1BB-4249-8EC7-03EEE9D8F07E}"/>
    <dgm:cxn modelId="{D3DEF299-E3F4-F642-8A06-610E976E83BE}" srcId="{5BC840C1-A7D1-2D46-9927-CED211D690DB}" destId="{1ACEEAEF-4027-9243-8133-A1704F21293E}" srcOrd="4" destOrd="0" parTransId="{EE2DA583-856D-054D-9821-C2D5105CE3BB}" sibTransId="{4F856B4D-FD18-6C43-A3FF-D5ADE9EE44E8}"/>
    <dgm:cxn modelId="{3A4587A5-30CA-9E4A-A845-BF3BD16A7008}" srcId="{5BC840C1-A7D1-2D46-9927-CED211D690DB}" destId="{ECD51AE0-7770-F34E-BA14-EED4034FD64B}" srcOrd="0" destOrd="0" parTransId="{6E049247-2023-7347-904A-5D5C0D16ABBD}" sibTransId="{077D08D4-06AD-D546-B470-D276C08B03C1}"/>
    <dgm:cxn modelId="{1B3424C7-D806-4D4B-8CB5-3727155F4572}" type="presOf" srcId="{5DE40B36-1921-1C4D-B00E-BBD668B137F4}" destId="{801978D7-F7F8-C441-A70B-F4F6181056A1}" srcOrd="0" destOrd="0" presId="urn:microsoft.com/office/officeart/2005/8/layout/hProcess3"/>
    <dgm:cxn modelId="{D12505D7-621C-FC40-9B33-5FD8E333EC79}" type="presOf" srcId="{5BC840C1-A7D1-2D46-9927-CED211D690DB}" destId="{5024E59C-595F-BF49-8DDF-1D66762D917C}" srcOrd="0" destOrd="0" presId="urn:microsoft.com/office/officeart/2005/8/layout/hProcess3"/>
    <dgm:cxn modelId="{EE77E631-2693-254E-8225-136AD282DF3A}" type="presParOf" srcId="{5024E59C-595F-BF49-8DDF-1D66762D917C}" destId="{5FFA3669-A8DD-DB4C-8C32-A568B8B69CD1}" srcOrd="0" destOrd="0" presId="urn:microsoft.com/office/officeart/2005/8/layout/hProcess3"/>
    <dgm:cxn modelId="{336C3AA1-B11C-8249-AD8A-F870D9F1108A}" type="presParOf" srcId="{5024E59C-595F-BF49-8DDF-1D66762D917C}" destId="{CB71D70E-BE9C-6C43-8119-AB497103088E}" srcOrd="1" destOrd="0" presId="urn:microsoft.com/office/officeart/2005/8/layout/hProcess3"/>
    <dgm:cxn modelId="{2C191801-1173-094B-8077-4845C710C7E8}" type="presParOf" srcId="{CB71D70E-BE9C-6C43-8119-AB497103088E}" destId="{8D6D46E9-077C-394D-BCB4-13A5A3131ACB}" srcOrd="0" destOrd="0" presId="urn:microsoft.com/office/officeart/2005/8/layout/hProcess3"/>
    <dgm:cxn modelId="{CD10DB8B-52AE-634D-A779-0A8FB3706358}" type="presParOf" srcId="{CB71D70E-BE9C-6C43-8119-AB497103088E}" destId="{47259506-147C-AA41-9080-F969C5E2ABF1}" srcOrd="1" destOrd="0" presId="urn:microsoft.com/office/officeart/2005/8/layout/hProcess3"/>
    <dgm:cxn modelId="{95FC0AFE-AEE5-BD4F-A551-142ED1D7829D}" type="presParOf" srcId="{47259506-147C-AA41-9080-F969C5E2ABF1}" destId="{8EB40DD4-79C9-1543-8130-B0F98B632A21}" srcOrd="0" destOrd="0" presId="urn:microsoft.com/office/officeart/2005/8/layout/hProcess3"/>
    <dgm:cxn modelId="{B7BB619D-B468-9A45-944C-946D1A2EAD5B}" type="presParOf" srcId="{47259506-147C-AA41-9080-F969C5E2ABF1}" destId="{9445F092-FA42-DE4A-94AF-A514AE198646}" srcOrd="1" destOrd="0" presId="urn:microsoft.com/office/officeart/2005/8/layout/hProcess3"/>
    <dgm:cxn modelId="{C1BB204F-92C9-4C43-8519-88C450553C42}" type="presParOf" srcId="{47259506-147C-AA41-9080-F969C5E2ABF1}" destId="{F07B38A3-DEAA-F648-AE59-F12D48385FDA}" srcOrd="2" destOrd="0" presId="urn:microsoft.com/office/officeart/2005/8/layout/hProcess3"/>
    <dgm:cxn modelId="{F6FA6768-57E5-244E-95A5-A57DE8C413F6}" type="presParOf" srcId="{47259506-147C-AA41-9080-F969C5E2ABF1}" destId="{358697B4-C6FC-B846-AAB9-9022FE4442DE}" srcOrd="3" destOrd="0" presId="urn:microsoft.com/office/officeart/2005/8/layout/hProcess3"/>
    <dgm:cxn modelId="{5A6E7C58-E1AB-934D-A99F-7290D0634CD3}" type="presParOf" srcId="{CB71D70E-BE9C-6C43-8119-AB497103088E}" destId="{59116A96-8D77-DB43-AF46-01588826510D}" srcOrd="2" destOrd="0" presId="urn:microsoft.com/office/officeart/2005/8/layout/hProcess3"/>
    <dgm:cxn modelId="{5F5D44FD-5C6D-FC49-B5F7-E762FC8EFE92}" type="presParOf" srcId="{CB71D70E-BE9C-6C43-8119-AB497103088E}" destId="{8E86769F-5276-924B-AD2B-9C829A2A3654}" srcOrd="3" destOrd="0" presId="urn:microsoft.com/office/officeart/2005/8/layout/hProcess3"/>
    <dgm:cxn modelId="{7F49009D-4A84-364E-A4D0-300B336FA6D4}" type="presParOf" srcId="{8E86769F-5276-924B-AD2B-9C829A2A3654}" destId="{666F6965-A4B5-9B47-9ADD-827F552B57B5}" srcOrd="0" destOrd="0" presId="urn:microsoft.com/office/officeart/2005/8/layout/hProcess3"/>
    <dgm:cxn modelId="{4CF37F64-11AF-4941-B720-A131A718929C}" type="presParOf" srcId="{8E86769F-5276-924B-AD2B-9C829A2A3654}" destId="{03B683F3-CFEC-344D-A718-B0BFD3EF1863}" srcOrd="1" destOrd="0" presId="urn:microsoft.com/office/officeart/2005/8/layout/hProcess3"/>
    <dgm:cxn modelId="{77C3EE62-E30A-1046-AF3A-7EBF02AEC5CE}" type="presParOf" srcId="{8E86769F-5276-924B-AD2B-9C829A2A3654}" destId="{F962ADCA-BE40-C44C-A85A-E6624B282B91}" srcOrd="2" destOrd="0" presId="urn:microsoft.com/office/officeart/2005/8/layout/hProcess3"/>
    <dgm:cxn modelId="{8341CEA7-3BB8-F042-B27B-0ADF80DE52A0}" type="presParOf" srcId="{8E86769F-5276-924B-AD2B-9C829A2A3654}" destId="{34F1CF3B-2DF4-674E-85F8-DA17A2555E49}" srcOrd="3" destOrd="0" presId="urn:microsoft.com/office/officeart/2005/8/layout/hProcess3"/>
    <dgm:cxn modelId="{4C44E4F0-D9A7-A149-AB8E-EFB9D33C4654}" type="presParOf" srcId="{CB71D70E-BE9C-6C43-8119-AB497103088E}" destId="{73882BB7-552D-7F43-AD4A-A9A725F427C6}" srcOrd="4" destOrd="0" presId="urn:microsoft.com/office/officeart/2005/8/layout/hProcess3"/>
    <dgm:cxn modelId="{4027E21A-DA57-064A-A58E-B44E4593B1E5}" type="presParOf" srcId="{CB71D70E-BE9C-6C43-8119-AB497103088E}" destId="{8752F1F9-1622-3242-B2FC-B6744E074A68}" srcOrd="5" destOrd="0" presId="urn:microsoft.com/office/officeart/2005/8/layout/hProcess3"/>
    <dgm:cxn modelId="{16BCF5AB-6316-384D-9859-6562BEB06F6A}" type="presParOf" srcId="{8752F1F9-1622-3242-B2FC-B6744E074A68}" destId="{CC7A9323-42B3-254C-85A8-64E8355C6F4E}" srcOrd="0" destOrd="0" presId="urn:microsoft.com/office/officeart/2005/8/layout/hProcess3"/>
    <dgm:cxn modelId="{5F13BDCD-7001-9E45-8B8F-76E02BD8D98D}" type="presParOf" srcId="{8752F1F9-1622-3242-B2FC-B6744E074A68}" destId="{DF5474F3-596F-2B4F-82DF-2CA2EF7CD108}" srcOrd="1" destOrd="0" presId="urn:microsoft.com/office/officeart/2005/8/layout/hProcess3"/>
    <dgm:cxn modelId="{09F65CF3-FEC2-3841-8C18-2598FD0E66FE}" type="presParOf" srcId="{8752F1F9-1622-3242-B2FC-B6744E074A68}" destId="{0597D520-B0FF-B745-B17C-5298A89F5C9B}" srcOrd="2" destOrd="0" presId="urn:microsoft.com/office/officeart/2005/8/layout/hProcess3"/>
    <dgm:cxn modelId="{7FC20A73-4097-BD42-A020-251FA34BA110}" type="presParOf" srcId="{8752F1F9-1622-3242-B2FC-B6744E074A68}" destId="{7C8E9BAB-0329-ED44-8FFC-92533EC75EB1}" srcOrd="3" destOrd="0" presId="urn:microsoft.com/office/officeart/2005/8/layout/hProcess3"/>
    <dgm:cxn modelId="{5853169C-EDBB-FB4D-92B8-572DC668A5EE}" type="presParOf" srcId="{CB71D70E-BE9C-6C43-8119-AB497103088E}" destId="{D67A2004-B17D-2C40-97C6-BF0CE189E2FB}" srcOrd="6" destOrd="0" presId="urn:microsoft.com/office/officeart/2005/8/layout/hProcess3"/>
    <dgm:cxn modelId="{99D60632-85FE-084C-B75A-C902248D75B2}" type="presParOf" srcId="{CB71D70E-BE9C-6C43-8119-AB497103088E}" destId="{29D3A9FC-5966-F84F-8893-A05E4607DBC3}" srcOrd="7" destOrd="0" presId="urn:microsoft.com/office/officeart/2005/8/layout/hProcess3"/>
    <dgm:cxn modelId="{5252957D-0811-A848-BA07-1B8E5CFB6BC9}" type="presParOf" srcId="{29D3A9FC-5966-F84F-8893-A05E4607DBC3}" destId="{EE77C9BF-CACE-464A-8EBE-7A9A6FF0AC8A}" srcOrd="0" destOrd="0" presId="urn:microsoft.com/office/officeart/2005/8/layout/hProcess3"/>
    <dgm:cxn modelId="{3B9BD7FC-E6F7-7C42-8FB9-E43EB32D17D2}" type="presParOf" srcId="{29D3A9FC-5966-F84F-8893-A05E4607DBC3}" destId="{801978D7-F7F8-C441-A70B-F4F6181056A1}" srcOrd="1" destOrd="0" presId="urn:microsoft.com/office/officeart/2005/8/layout/hProcess3"/>
    <dgm:cxn modelId="{AA774CAC-4D9C-9044-BD00-EEC281870397}" type="presParOf" srcId="{29D3A9FC-5966-F84F-8893-A05E4607DBC3}" destId="{753676FB-C459-E344-974F-D4790EF95349}" srcOrd="2" destOrd="0" presId="urn:microsoft.com/office/officeart/2005/8/layout/hProcess3"/>
    <dgm:cxn modelId="{5B5843E9-C6A4-E64A-8ED8-E2F6A34EB8D0}" type="presParOf" srcId="{29D3A9FC-5966-F84F-8893-A05E4607DBC3}" destId="{32C8F879-35B1-AE43-9A26-FD5EDA89F67C}" srcOrd="3" destOrd="0" presId="urn:microsoft.com/office/officeart/2005/8/layout/hProcess3"/>
    <dgm:cxn modelId="{2D0F85E1-5EF9-274B-8DE8-393E12B3DCD7}" type="presParOf" srcId="{CB71D70E-BE9C-6C43-8119-AB497103088E}" destId="{265837B3-1E28-3146-8B75-78AC3EA18FC4}" srcOrd="8" destOrd="0" presId="urn:microsoft.com/office/officeart/2005/8/layout/hProcess3"/>
    <dgm:cxn modelId="{2CB741E4-F859-4D4E-8906-EC27E5ADDEAE}" type="presParOf" srcId="{CB71D70E-BE9C-6C43-8119-AB497103088E}" destId="{1A01D544-052E-AA44-B71B-35F738D86601}" srcOrd="9" destOrd="0" presId="urn:microsoft.com/office/officeart/2005/8/layout/hProcess3"/>
    <dgm:cxn modelId="{8C6B2970-C9AF-524A-9EF8-6371967BBBAE}" type="presParOf" srcId="{1A01D544-052E-AA44-B71B-35F738D86601}" destId="{12F7EA12-AA7D-B54D-803C-40991D8509AB}" srcOrd="0" destOrd="0" presId="urn:microsoft.com/office/officeart/2005/8/layout/hProcess3"/>
    <dgm:cxn modelId="{DF52B37F-39DD-6044-8279-495663A34A8F}" type="presParOf" srcId="{1A01D544-052E-AA44-B71B-35F738D86601}" destId="{0A22D64B-B870-8641-8236-4AFA4909E0E1}" srcOrd="1" destOrd="0" presId="urn:microsoft.com/office/officeart/2005/8/layout/hProcess3"/>
    <dgm:cxn modelId="{643B9AE4-DFEB-F041-A787-242D323CCB02}" type="presParOf" srcId="{1A01D544-052E-AA44-B71B-35F738D86601}" destId="{4D8D20F7-6B5A-B349-8F22-4531E347891A}" srcOrd="2" destOrd="0" presId="urn:microsoft.com/office/officeart/2005/8/layout/hProcess3"/>
    <dgm:cxn modelId="{A7C28F0C-6282-494D-9E18-A6FE4B4CC1EB}" type="presParOf" srcId="{1A01D544-052E-AA44-B71B-35F738D86601}" destId="{FDD9746D-F742-4448-8455-2A71C869410A}" srcOrd="3" destOrd="0" presId="urn:microsoft.com/office/officeart/2005/8/layout/hProcess3"/>
    <dgm:cxn modelId="{4D053E84-EBF8-5B45-8498-E2AABBB1B327}" type="presParOf" srcId="{CB71D70E-BE9C-6C43-8119-AB497103088E}" destId="{1083CBC0-47B6-2448-8D31-C3B169A84293}" srcOrd="10" destOrd="0" presId="urn:microsoft.com/office/officeart/2005/8/layout/hProcess3"/>
    <dgm:cxn modelId="{29EF5D2F-0446-3248-BC86-AC81E6D0CA0E}" type="presParOf" srcId="{CB71D70E-BE9C-6C43-8119-AB497103088E}" destId="{3A96614B-0CFF-BD44-A626-0C3994BC7DDF}" srcOrd="11" destOrd="0" presId="urn:microsoft.com/office/officeart/2005/8/layout/hProcess3"/>
    <dgm:cxn modelId="{6B6859C9-C604-C54D-9B60-2EB8DEB77B22}" type="presParOf" srcId="{CB71D70E-BE9C-6C43-8119-AB497103088E}" destId="{3942C72C-2E94-1943-A556-2577C950AAAE}" srcOrd="12" destOrd="0" presId="urn:microsoft.com/office/officeart/2005/8/layout/hProcess3"/>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D497FC5-FB33-2541-A3DB-A0E4E5B9732F}" type="doc">
      <dgm:prSet loTypeId="urn:microsoft.com/office/officeart/2008/layout/VerticalAccentList" loCatId="" qsTypeId="urn:microsoft.com/office/officeart/2005/8/quickstyle/simple4" qsCatId="simple" csTypeId="urn:microsoft.com/office/officeart/2005/8/colors/colorful1" csCatId="colorful" phldr="1"/>
      <dgm:spPr/>
      <dgm:t>
        <a:bodyPr/>
        <a:lstStyle/>
        <a:p>
          <a:endParaRPr lang="fr-FR"/>
        </a:p>
      </dgm:t>
    </dgm:pt>
    <dgm:pt modelId="{4F4B450C-44D8-E445-9FCE-8C978E8E7548}">
      <dgm:prSet phldrT="[Texte]"/>
      <dgm:spPr/>
      <dgm:t>
        <a:bodyPr/>
        <a:lstStyle/>
        <a:p>
          <a:r>
            <a:rPr lang="fr-FR" b="1" dirty="0" err="1">
              <a:solidFill>
                <a:srgbClr val="0000FF"/>
              </a:solidFill>
            </a:rPr>
            <a:t>Disciplinary</a:t>
          </a:r>
          <a:r>
            <a:rPr lang="fr-FR" b="1" dirty="0">
              <a:solidFill>
                <a:srgbClr val="0000FF"/>
              </a:solidFill>
            </a:rPr>
            <a:t> training</a:t>
          </a:r>
          <a:r>
            <a:rPr lang="fr-FR" dirty="0">
              <a:solidFill>
                <a:srgbClr val="0000FF"/>
              </a:solidFill>
            </a:rPr>
            <a:t>: </a:t>
          </a:r>
        </a:p>
      </dgm:t>
    </dgm:pt>
    <dgm:pt modelId="{F2739D92-A8FB-8946-9399-3D8678A3E10E}" type="parTrans" cxnId="{98ACCA99-FCC7-D24F-9DE2-16D6CB400152}">
      <dgm:prSet/>
      <dgm:spPr/>
      <dgm:t>
        <a:bodyPr/>
        <a:lstStyle/>
        <a:p>
          <a:endParaRPr lang="fr-FR"/>
        </a:p>
      </dgm:t>
    </dgm:pt>
    <dgm:pt modelId="{B7F30A2A-2B66-3445-BB27-755EC2E078CA}" type="sibTrans" cxnId="{98ACCA99-FCC7-D24F-9DE2-16D6CB400152}">
      <dgm:prSet/>
      <dgm:spPr/>
      <dgm:t>
        <a:bodyPr/>
        <a:lstStyle/>
        <a:p>
          <a:endParaRPr lang="fr-FR"/>
        </a:p>
      </dgm:t>
    </dgm:pt>
    <dgm:pt modelId="{D489BE69-E773-754F-9DE9-26EF96706894}">
      <dgm:prSet phldrT="[Texte]"/>
      <dgm:spPr>
        <a:ln>
          <a:solidFill>
            <a:srgbClr val="7030A0"/>
          </a:solidFill>
        </a:ln>
      </dgm:spPr>
      <dgm:t>
        <a:bodyPr/>
        <a:lstStyle/>
        <a:p>
          <a:r>
            <a:rPr lang="fr-FR" dirty="0">
              <a:solidFill>
                <a:srgbClr val="0000FF"/>
              </a:solidFill>
            </a:rPr>
            <a:t>Doctoral </a:t>
          </a:r>
          <a:r>
            <a:rPr lang="fr-FR" dirty="0" err="1">
              <a:solidFill>
                <a:srgbClr val="0000FF"/>
              </a:solidFill>
            </a:rPr>
            <a:t>School</a:t>
          </a:r>
          <a:r>
            <a:rPr lang="fr-FR" dirty="0">
              <a:solidFill>
                <a:srgbClr val="0000FF"/>
              </a:solidFill>
            </a:rPr>
            <a:t> - </a:t>
          </a:r>
          <a:r>
            <a:rPr lang="fr-FR" dirty="0" err="1">
              <a:solidFill>
                <a:srgbClr val="0000FF"/>
              </a:solidFill>
            </a:rPr>
            <a:t>PhD</a:t>
          </a:r>
          <a:r>
            <a:rPr lang="fr-FR" dirty="0">
              <a:solidFill>
                <a:srgbClr val="0000FF"/>
              </a:solidFill>
            </a:rPr>
            <a:t> Programs</a:t>
          </a:r>
        </a:p>
      </dgm:t>
    </dgm:pt>
    <dgm:pt modelId="{F5F28616-B7DA-FE46-9AD9-78227B7CA186}" type="parTrans" cxnId="{EB69FB53-DE8C-C645-868C-ED04EDA43899}">
      <dgm:prSet/>
      <dgm:spPr/>
      <dgm:t>
        <a:bodyPr/>
        <a:lstStyle/>
        <a:p>
          <a:endParaRPr lang="fr-FR"/>
        </a:p>
      </dgm:t>
    </dgm:pt>
    <dgm:pt modelId="{A227799F-C1F4-9441-A67E-7F6FB9DBE5DF}" type="sibTrans" cxnId="{EB69FB53-DE8C-C645-868C-ED04EDA43899}">
      <dgm:prSet/>
      <dgm:spPr/>
      <dgm:t>
        <a:bodyPr/>
        <a:lstStyle/>
        <a:p>
          <a:endParaRPr lang="fr-FR"/>
        </a:p>
      </dgm:t>
    </dgm:pt>
    <dgm:pt modelId="{4E71B6CC-E9BE-D64B-A13D-3726D9CBE786}">
      <dgm:prSet phldrT="[Texte]"/>
      <dgm:spPr/>
      <dgm:t>
        <a:bodyPr/>
        <a:lstStyle/>
        <a:p>
          <a:r>
            <a:rPr lang="fr-FR" b="1" dirty="0">
              <a:solidFill>
                <a:srgbClr val="0000FF"/>
              </a:solidFill>
            </a:rPr>
            <a:t>Professional (transversal) training</a:t>
          </a:r>
          <a:endParaRPr lang="fr-FR" dirty="0">
            <a:solidFill>
              <a:srgbClr val="0000FF"/>
            </a:solidFill>
          </a:endParaRPr>
        </a:p>
      </dgm:t>
    </dgm:pt>
    <dgm:pt modelId="{495D184C-1740-004D-A630-11B9AAF38BA0}" type="parTrans" cxnId="{C15B06C9-2780-1144-8300-3B951CA243F6}">
      <dgm:prSet/>
      <dgm:spPr/>
      <dgm:t>
        <a:bodyPr/>
        <a:lstStyle/>
        <a:p>
          <a:endParaRPr lang="fr-FR"/>
        </a:p>
      </dgm:t>
    </dgm:pt>
    <dgm:pt modelId="{25E3C5B4-202A-F04D-9C6D-1B5FC451048B}" type="sibTrans" cxnId="{C15B06C9-2780-1144-8300-3B951CA243F6}">
      <dgm:prSet/>
      <dgm:spPr/>
      <dgm:t>
        <a:bodyPr/>
        <a:lstStyle/>
        <a:p>
          <a:endParaRPr lang="fr-FR"/>
        </a:p>
      </dgm:t>
    </dgm:pt>
    <dgm:pt modelId="{684DA938-C0BB-7B4A-87B8-EDE63CB5AB01}">
      <dgm:prSet phldrT="[Texte]"/>
      <dgm:spPr/>
      <dgm:t>
        <a:bodyPr/>
        <a:lstStyle/>
        <a:p>
          <a:r>
            <a:rPr lang="fr-FR" dirty="0">
              <a:solidFill>
                <a:srgbClr val="0000FF"/>
              </a:solidFill>
            </a:rPr>
            <a:t>Doctoral </a:t>
          </a:r>
          <a:r>
            <a:rPr lang="fr-FR" dirty="0" err="1">
              <a:solidFill>
                <a:srgbClr val="0000FF"/>
              </a:solidFill>
            </a:rPr>
            <a:t>Collegium</a:t>
          </a:r>
          <a:r>
            <a:rPr lang="fr-FR" dirty="0">
              <a:solidFill>
                <a:srgbClr val="0000FF"/>
              </a:solidFill>
            </a:rPr>
            <a:t> </a:t>
          </a:r>
          <a:r>
            <a:rPr lang="mr-IN" dirty="0">
              <a:solidFill>
                <a:srgbClr val="0000FF"/>
              </a:solidFill>
            </a:rPr>
            <a:t>–</a:t>
          </a:r>
          <a:r>
            <a:rPr lang="fr-FR" dirty="0">
              <a:solidFill>
                <a:srgbClr val="0000FF"/>
              </a:solidFill>
            </a:rPr>
            <a:t> </a:t>
          </a:r>
          <a:r>
            <a:rPr lang="fr-FR" dirty="0" err="1">
              <a:solidFill>
                <a:srgbClr val="0000FF"/>
              </a:solidFill>
            </a:rPr>
            <a:t>PhD</a:t>
          </a:r>
          <a:r>
            <a:rPr lang="fr-FR" dirty="0">
              <a:solidFill>
                <a:srgbClr val="0000FF"/>
              </a:solidFill>
            </a:rPr>
            <a:t> programs</a:t>
          </a:r>
        </a:p>
      </dgm:t>
    </dgm:pt>
    <dgm:pt modelId="{A469025D-0CA2-4E46-B698-46A2F21B18AB}" type="parTrans" cxnId="{5D5AD429-4A2B-6440-9925-131E80B1B95F}">
      <dgm:prSet/>
      <dgm:spPr/>
      <dgm:t>
        <a:bodyPr/>
        <a:lstStyle/>
        <a:p>
          <a:endParaRPr lang="fr-FR"/>
        </a:p>
      </dgm:t>
    </dgm:pt>
    <dgm:pt modelId="{BB9DD0F3-AE27-434F-87BD-4E5F7D817D59}" type="sibTrans" cxnId="{5D5AD429-4A2B-6440-9925-131E80B1B95F}">
      <dgm:prSet/>
      <dgm:spPr/>
      <dgm:t>
        <a:bodyPr/>
        <a:lstStyle/>
        <a:p>
          <a:endParaRPr lang="fr-FR"/>
        </a:p>
      </dgm:t>
    </dgm:pt>
    <dgm:pt modelId="{EBB6E743-B5AC-B948-95D0-EC9791F6A768}" type="pres">
      <dgm:prSet presAssocID="{6D497FC5-FB33-2541-A3DB-A0E4E5B9732F}" presName="Name0" presStyleCnt="0">
        <dgm:presLayoutVars>
          <dgm:chMax/>
          <dgm:chPref/>
          <dgm:dir/>
        </dgm:presLayoutVars>
      </dgm:prSet>
      <dgm:spPr/>
    </dgm:pt>
    <dgm:pt modelId="{460A9DFC-D33B-C448-89B3-55F400E64DAA}" type="pres">
      <dgm:prSet presAssocID="{4F4B450C-44D8-E445-9FCE-8C978E8E7548}" presName="parenttextcomposite" presStyleCnt="0"/>
      <dgm:spPr/>
    </dgm:pt>
    <dgm:pt modelId="{7161E15F-DE47-0B43-AF9D-BF32D91F7A33}" type="pres">
      <dgm:prSet presAssocID="{4F4B450C-44D8-E445-9FCE-8C978E8E7548}" presName="parenttext" presStyleLbl="revTx" presStyleIdx="0" presStyleCnt="2">
        <dgm:presLayoutVars>
          <dgm:chMax/>
          <dgm:chPref val="2"/>
          <dgm:bulletEnabled val="1"/>
        </dgm:presLayoutVars>
      </dgm:prSet>
      <dgm:spPr/>
    </dgm:pt>
    <dgm:pt modelId="{FDCF77A1-F09F-AE4F-8AC7-44D37D5A0E81}" type="pres">
      <dgm:prSet presAssocID="{4F4B450C-44D8-E445-9FCE-8C978E8E7548}" presName="composite" presStyleCnt="0"/>
      <dgm:spPr/>
    </dgm:pt>
    <dgm:pt modelId="{CA2956AF-0433-3B47-82AC-D3A2B2BC6062}" type="pres">
      <dgm:prSet presAssocID="{4F4B450C-44D8-E445-9FCE-8C978E8E7548}" presName="chevron1" presStyleLbl="alignNode1" presStyleIdx="0" presStyleCnt="14"/>
      <dgm:spPr/>
    </dgm:pt>
    <dgm:pt modelId="{C300DF18-BFA9-734A-91E1-8E7E264C375D}" type="pres">
      <dgm:prSet presAssocID="{4F4B450C-44D8-E445-9FCE-8C978E8E7548}" presName="chevron2" presStyleLbl="alignNode1" presStyleIdx="1" presStyleCnt="14"/>
      <dgm:spPr/>
    </dgm:pt>
    <dgm:pt modelId="{F2E21A82-A97C-7845-9229-66A780771313}" type="pres">
      <dgm:prSet presAssocID="{4F4B450C-44D8-E445-9FCE-8C978E8E7548}" presName="chevron3" presStyleLbl="alignNode1" presStyleIdx="2" presStyleCnt="14"/>
      <dgm:spPr/>
    </dgm:pt>
    <dgm:pt modelId="{B59B47EB-3EF5-FE4A-AC5F-617D34C76795}" type="pres">
      <dgm:prSet presAssocID="{4F4B450C-44D8-E445-9FCE-8C978E8E7548}" presName="chevron4" presStyleLbl="alignNode1" presStyleIdx="3" presStyleCnt="14"/>
      <dgm:spPr/>
    </dgm:pt>
    <dgm:pt modelId="{C6B7EBCC-1F1A-5942-8F8E-6154AD35898A}" type="pres">
      <dgm:prSet presAssocID="{4F4B450C-44D8-E445-9FCE-8C978E8E7548}" presName="chevron5" presStyleLbl="alignNode1" presStyleIdx="4" presStyleCnt="14"/>
      <dgm:spPr/>
    </dgm:pt>
    <dgm:pt modelId="{A8E1A0C6-C986-AA4F-9B04-A93D0617FA8F}" type="pres">
      <dgm:prSet presAssocID="{4F4B450C-44D8-E445-9FCE-8C978E8E7548}" presName="chevron6" presStyleLbl="alignNode1" presStyleIdx="5" presStyleCnt="14"/>
      <dgm:spPr/>
    </dgm:pt>
    <dgm:pt modelId="{2FA05AF6-DDB7-DF4D-9E81-CED9519E54B5}" type="pres">
      <dgm:prSet presAssocID="{4F4B450C-44D8-E445-9FCE-8C978E8E7548}" presName="chevron7" presStyleLbl="alignNode1" presStyleIdx="6" presStyleCnt="14"/>
      <dgm:spPr/>
    </dgm:pt>
    <dgm:pt modelId="{4197ABBB-1A09-5A4C-8A1E-EB0214E6267C}" type="pres">
      <dgm:prSet presAssocID="{4F4B450C-44D8-E445-9FCE-8C978E8E7548}" presName="childtext" presStyleLbl="solidFgAcc1" presStyleIdx="0" presStyleCnt="2">
        <dgm:presLayoutVars>
          <dgm:chMax/>
          <dgm:chPref val="0"/>
          <dgm:bulletEnabled val="1"/>
        </dgm:presLayoutVars>
      </dgm:prSet>
      <dgm:spPr/>
    </dgm:pt>
    <dgm:pt modelId="{0F7F8E32-0F8E-8A45-89CC-1056B95FB821}" type="pres">
      <dgm:prSet presAssocID="{B7F30A2A-2B66-3445-BB27-755EC2E078CA}" presName="sibTrans" presStyleCnt="0"/>
      <dgm:spPr/>
    </dgm:pt>
    <dgm:pt modelId="{1AEFC37A-7F12-0C46-A6AC-A242C03C2C26}" type="pres">
      <dgm:prSet presAssocID="{4E71B6CC-E9BE-D64B-A13D-3726D9CBE786}" presName="parenttextcomposite" presStyleCnt="0"/>
      <dgm:spPr/>
    </dgm:pt>
    <dgm:pt modelId="{DEA658C3-CCD3-A448-AA6B-22A0C0807840}" type="pres">
      <dgm:prSet presAssocID="{4E71B6CC-E9BE-D64B-A13D-3726D9CBE786}" presName="parenttext" presStyleLbl="revTx" presStyleIdx="1" presStyleCnt="2">
        <dgm:presLayoutVars>
          <dgm:chMax/>
          <dgm:chPref val="2"/>
          <dgm:bulletEnabled val="1"/>
        </dgm:presLayoutVars>
      </dgm:prSet>
      <dgm:spPr/>
    </dgm:pt>
    <dgm:pt modelId="{2334A54C-7175-1342-9F79-CB63E89A0077}" type="pres">
      <dgm:prSet presAssocID="{4E71B6CC-E9BE-D64B-A13D-3726D9CBE786}" presName="composite" presStyleCnt="0"/>
      <dgm:spPr/>
    </dgm:pt>
    <dgm:pt modelId="{5BD045BE-9F7D-CF4F-8016-723883E59CBD}" type="pres">
      <dgm:prSet presAssocID="{4E71B6CC-E9BE-D64B-A13D-3726D9CBE786}" presName="chevron1" presStyleLbl="alignNode1" presStyleIdx="7" presStyleCnt="14"/>
      <dgm:spPr/>
    </dgm:pt>
    <dgm:pt modelId="{2AF4B4E4-3EF2-BE4A-9F96-36B69E604BEE}" type="pres">
      <dgm:prSet presAssocID="{4E71B6CC-E9BE-D64B-A13D-3726D9CBE786}" presName="chevron2" presStyleLbl="alignNode1" presStyleIdx="8" presStyleCnt="14"/>
      <dgm:spPr/>
    </dgm:pt>
    <dgm:pt modelId="{F5C2B385-9A23-7046-A904-AAD2D99B4003}" type="pres">
      <dgm:prSet presAssocID="{4E71B6CC-E9BE-D64B-A13D-3726D9CBE786}" presName="chevron3" presStyleLbl="alignNode1" presStyleIdx="9" presStyleCnt="14"/>
      <dgm:spPr/>
    </dgm:pt>
    <dgm:pt modelId="{0C3E7C2D-24FA-4D4C-B6E8-4BC74F2CE82B}" type="pres">
      <dgm:prSet presAssocID="{4E71B6CC-E9BE-D64B-A13D-3726D9CBE786}" presName="chevron4" presStyleLbl="alignNode1" presStyleIdx="10" presStyleCnt="14"/>
      <dgm:spPr/>
    </dgm:pt>
    <dgm:pt modelId="{191BF9BF-6A37-F04B-A4B4-038F67F35142}" type="pres">
      <dgm:prSet presAssocID="{4E71B6CC-E9BE-D64B-A13D-3726D9CBE786}" presName="chevron5" presStyleLbl="alignNode1" presStyleIdx="11" presStyleCnt="14"/>
      <dgm:spPr/>
    </dgm:pt>
    <dgm:pt modelId="{017E5D51-6889-1740-ACE4-9AD579FA7F93}" type="pres">
      <dgm:prSet presAssocID="{4E71B6CC-E9BE-D64B-A13D-3726D9CBE786}" presName="chevron6" presStyleLbl="alignNode1" presStyleIdx="12" presStyleCnt="14"/>
      <dgm:spPr/>
    </dgm:pt>
    <dgm:pt modelId="{D9383002-3797-6B42-9734-70F4250B837D}" type="pres">
      <dgm:prSet presAssocID="{4E71B6CC-E9BE-D64B-A13D-3726D9CBE786}" presName="chevron7" presStyleLbl="alignNode1" presStyleIdx="13" presStyleCnt="14"/>
      <dgm:spPr/>
    </dgm:pt>
    <dgm:pt modelId="{10987407-164E-CF49-B19E-79F61F76BAEB}" type="pres">
      <dgm:prSet presAssocID="{4E71B6CC-E9BE-D64B-A13D-3726D9CBE786}" presName="childtext" presStyleLbl="solidFgAcc1" presStyleIdx="1" presStyleCnt="2">
        <dgm:presLayoutVars>
          <dgm:chMax/>
          <dgm:chPref val="0"/>
          <dgm:bulletEnabled val="1"/>
        </dgm:presLayoutVars>
      </dgm:prSet>
      <dgm:spPr/>
    </dgm:pt>
  </dgm:ptLst>
  <dgm:cxnLst>
    <dgm:cxn modelId="{5D5AD429-4A2B-6440-9925-131E80B1B95F}" srcId="{4E71B6CC-E9BE-D64B-A13D-3726D9CBE786}" destId="{684DA938-C0BB-7B4A-87B8-EDE63CB5AB01}" srcOrd="0" destOrd="0" parTransId="{A469025D-0CA2-4E46-B698-46A2F21B18AB}" sibTransId="{BB9DD0F3-AE27-434F-87BD-4E5F7D817D59}"/>
    <dgm:cxn modelId="{E50E1D61-BF35-FB47-BEC9-6A94B9F3068F}" type="presOf" srcId="{D489BE69-E773-754F-9DE9-26EF96706894}" destId="{4197ABBB-1A09-5A4C-8A1E-EB0214E6267C}" srcOrd="0" destOrd="0" presId="urn:microsoft.com/office/officeart/2008/layout/VerticalAccentList"/>
    <dgm:cxn modelId="{EB69FB53-DE8C-C645-868C-ED04EDA43899}" srcId="{4F4B450C-44D8-E445-9FCE-8C978E8E7548}" destId="{D489BE69-E773-754F-9DE9-26EF96706894}" srcOrd="0" destOrd="0" parTransId="{F5F28616-B7DA-FE46-9AD9-78227B7CA186}" sibTransId="{A227799F-C1F4-9441-A67E-7F6FB9DBE5DF}"/>
    <dgm:cxn modelId="{AB4E5781-C05E-F541-8DD6-889BF785AB18}" type="presOf" srcId="{4F4B450C-44D8-E445-9FCE-8C978E8E7548}" destId="{7161E15F-DE47-0B43-AF9D-BF32D91F7A33}" srcOrd="0" destOrd="0" presId="urn:microsoft.com/office/officeart/2008/layout/VerticalAccentList"/>
    <dgm:cxn modelId="{39831B98-32AD-AF4B-A7AC-92AE1511A6FE}" type="presOf" srcId="{4E71B6CC-E9BE-D64B-A13D-3726D9CBE786}" destId="{DEA658C3-CCD3-A448-AA6B-22A0C0807840}" srcOrd="0" destOrd="0" presId="urn:microsoft.com/office/officeart/2008/layout/VerticalAccentList"/>
    <dgm:cxn modelId="{98ACCA99-FCC7-D24F-9DE2-16D6CB400152}" srcId="{6D497FC5-FB33-2541-A3DB-A0E4E5B9732F}" destId="{4F4B450C-44D8-E445-9FCE-8C978E8E7548}" srcOrd="0" destOrd="0" parTransId="{F2739D92-A8FB-8946-9399-3D8678A3E10E}" sibTransId="{B7F30A2A-2B66-3445-BB27-755EC2E078CA}"/>
    <dgm:cxn modelId="{C15B06C9-2780-1144-8300-3B951CA243F6}" srcId="{6D497FC5-FB33-2541-A3DB-A0E4E5B9732F}" destId="{4E71B6CC-E9BE-D64B-A13D-3726D9CBE786}" srcOrd="1" destOrd="0" parTransId="{495D184C-1740-004D-A630-11B9AAF38BA0}" sibTransId="{25E3C5B4-202A-F04D-9C6D-1B5FC451048B}"/>
    <dgm:cxn modelId="{67688AD9-825D-3B40-8426-286D515372C9}" type="presOf" srcId="{6D497FC5-FB33-2541-A3DB-A0E4E5B9732F}" destId="{EBB6E743-B5AC-B948-95D0-EC9791F6A768}" srcOrd="0" destOrd="0" presId="urn:microsoft.com/office/officeart/2008/layout/VerticalAccentList"/>
    <dgm:cxn modelId="{717F08EB-4762-9544-BA7E-336ECF47FA4F}" type="presOf" srcId="{684DA938-C0BB-7B4A-87B8-EDE63CB5AB01}" destId="{10987407-164E-CF49-B19E-79F61F76BAEB}" srcOrd="0" destOrd="0" presId="urn:microsoft.com/office/officeart/2008/layout/VerticalAccentList"/>
    <dgm:cxn modelId="{BD29871F-D83B-2D47-8BC8-9D0033905361}" type="presParOf" srcId="{EBB6E743-B5AC-B948-95D0-EC9791F6A768}" destId="{460A9DFC-D33B-C448-89B3-55F400E64DAA}" srcOrd="0" destOrd="0" presId="urn:microsoft.com/office/officeart/2008/layout/VerticalAccentList"/>
    <dgm:cxn modelId="{58D627E3-DC76-E742-B64E-022F4A4FA820}" type="presParOf" srcId="{460A9DFC-D33B-C448-89B3-55F400E64DAA}" destId="{7161E15F-DE47-0B43-AF9D-BF32D91F7A33}" srcOrd="0" destOrd="0" presId="urn:microsoft.com/office/officeart/2008/layout/VerticalAccentList"/>
    <dgm:cxn modelId="{7E341DE2-DB6F-604B-81C2-DD994AD34B10}" type="presParOf" srcId="{EBB6E743-B5AC-B948-95D0-EC9791F6A768}" destId="{FDCF77A1-F09F-AE4F-8AC7-44D37D5A0E81}" srcOrd="1" destOrd="0" presId="urn:microsoft.com/office/officeart/2008/layout/VerticalAccentList"/>
    <dgm:cxn modelId="{CC3D1534-916F-234F-8473-D159BE073A5C}" type="presParOf" srcId="{FDCF77A1-F09F-AE4F-8AC7-44D37D5A0E81}" destId="{CA2956AF-0433-3B47-82AC-D3A2B2BC6062}" srcOrd="0" destOrd="0" presId="urn:microsoft.com/office/officeart/2008/layout/VerticalAccentList"/>
    <dgm:cxn modelId="{7A6676F0-7EEF-E840-BC42-55E6688B6EE0}" type="presParOf" srcId="{FDCF77A1-F09F-AE4F-8AC7-44D37D5A0E81}" destId="{C300DF18-BFA9-734A-91E1-8E7E264C375D}" srcOrd="1" destOrd="0" presId="urn:microsoft.com/office/officeart/2008/layout/VerticalAccentList"/>
    <dgm:cxn modelId="{530418EE-A83C-4F41-AD43-DF913E2AB55D}" type="presParOf" srcId="{FDCF77A1-F09F-AE4F-8AC7-44D37D5A0E81}" destId="{F2E21A82-A97C-7845-9229-66A780771313}" srcOrd="2" destOrd="0" presId="urn:microsoft.com/office/officeart/2008/layout/VerticalAccentList"/>
    <dgm:cxn modelId="{177C7804-EC87-384A-B3BD-A69481F26725}" type="presParOf" srcId="{FDCF77A1-F09F-AE4F-8AC7-44D37D5A0E81}" destId="{B59B47EB-3EF5-FE4A-AC5F-617D34C76795}" srcOrd="3" destOrd="0" presId="urn:microsoft.com/office/officeart/2008/layout/VerticalAccentList"/>
    <dgm:cxn modelId="{EF6BFDA0-B657-CA40-877B-B0DE5DDAFE9D}" type="presParOf" srcId="{FDCF77A1-F09F-AE4F-8AC7-44D37D5A0E81}" destId="{C6B7EBCC-1F1A-5942-8F8E-6154AD35898A}" srcOrd="4" destOrd="0" presId="urn:microsoft.com/office/officeart/2008/layout/VerticalAccentList"/>
    <dgm:cxn modelId="{A59572D9-E954-8A42-86B2-1EB74EFDE2C7}" type="presParOf" srcId="{FDCF77A1-F09F-AE4F-8AC7-44D37D5A0E81}" destId="{A8E1A0C6-C986-AA4F-9B04-A93D0617FA8F}" srcOrd="5" destOrd="0" presId="urn:microsoft.com/office/officeart/2008/layout/VerticalAccentList"/>
    <dgm:cxn modelId="{EABA3880-0CE6-C14B-AA49-0BF6940E1F2B}" type="presParOf" srcId="{FDCF77A1-F09F-AE4F-8AC7-44D37D5A0E81}" destId="{2FA05AF6-DDB7-DF4D-9E81-CED9519E54B5}" srcOrd="6" destOrd="0" presId="urn:microsoft.com/office/officeart/2008/layout/VerticalAccentList"/>
    <dgm:cxn modelId="{40A32DA6-C8D0-9242-86E4-F33F104B203B}" type="presParOf" srcId="{FDCF77A1-F09F-AE4F-8AC7-44D37D5A0E81}" destId="{4197ABBB-1A09-5A4C-8A1E-EB0214E6267C}" srcOrd="7" destOrd="0" presId="urn:microsoft.com/office/officeart/2008/layout/VerticalAccentList"/>
    <dgm:cxn modelId="{8C1028C6-45FE-F84E-8662-55BE2B663711}" type="presParOf" srcId="{EBB6E743-B5AC-B948-95D0-EC9791F6A768}" destId="{0F7F8E32-0F8E-8A45-89CC-1056B95FB821}" srcOrd="2" destOrd="0" presId="urn:microsoft.com/office/officeart/2008/layout/VerticalAccentList"/>
    <dgm:cxn modelId="{40D581C4-8F59-7D43-AC8C-0A5E52BFEA91}" type="presParOf" srcId="{EBB6E743-B5AC-B948-95D0-EC9791F6A768}" destId="{1AEFC37A-7F12-0C46-A6AC-A242C03C2C26}" srcOrd="3" destOrd="0" presId="urn:microsoft.com/office/officeart/2008/layout/VerticalAccentList"/>
    <dgm:cxn modelId="{8B32EFBD-D6A9-9747-8A51-37B5765470F9}" type="presParOf" srcId="{1AEFC37A-7F12-0C46-A6AC-A242C03C2C26}" destId="{DEA658C3-CCD3-A448-AA6B-22A0C0807840}" srcOrd="0" destOrd="0" presId="urn:microsoft.com/office/officeart/2008/layout/VerticalAccentList"/>
    <dgm:cxn modelId="{2C4BBB9A-F35A-6340-B225-F94D6EFBA966}" type="presParOf" srcId="{EBB6E743-B5AC-B948-95D0-EC9791F6A768}" destId="{2334A54C-7175-1342-9F79-CB63E89A0077}" srcOrd="4" destOrd="0" presId="urn:microsoft.com/office/officeart/2008/layout/VerticalAccentList"/>
    <dgm:cxn modelId="{165F81D0-4C63-8C4E-A5B2-959E0B87B76A}" type="presParOf" srcId="{2334A54C-7175-1342-9F79-CB63E89A0077}" destId="{5BD045BE-9F7D-CF4F-8016-723883E59CBD}" srcOrd="0" destOrd="0" presId="urn:microsoft.com/office/officeart/2008/layout/VerticalAccentList"/>
    <dgm:cxn modelId="{5231D553-0121-724D-ACE5-31712E83E028}" type="presParOf" srcId="{2334A54C-7175-1342-9F79-CB63E89A0077}" destId="{2AF4B4E4-3EF2-BE4A-9F96-36B69E604BEE}" srcOrd="1" destOrd="0" presId="urn:microsoft.com/office/officeart/2008/layout/VerticalAccentList"/>
    <dgm:cxn modelId="{981424CD-760E-6847-BB6E-DF163DC2A32B}" type="presParOf" srcId="{2334A54C-7175-1342-9F79-CB63E89A0077}" destId="{F5C2B385-9A23-7046-A904-AAD2D99B4003}" srcOrd="2" destOrd="0" presId="urn:microsoft.com/office/officeart/2008/layout/VerticalAccentList"/>
    <dgm:cxn modelId="{EECB293F-703C-0A4E-852A-73995B5293B0}" type="presParOf" srcId="{2334A54C-7175-1342-9F79-CB63E89A0077}" destId="{0C3E7C2D-24FA-4D4C-B6E8-4BC74F2CE82B}" srcOrd="3" destOrd="0" presId="urn:microsoft.com/office/officeart/2008/layout/VerticalAccentList"/>
    <dgm:cxn modelId="{2D2D810F-23B9-724A-B188-497C16775DB3}" type="presParOf" srcId="{2334A54C-7175-1342-9F79-CB63E89A0077}" destId="{191BF9BF-6A37-F04B-A4B4-038F67F35142}" srcOrd="4" destOrd="0" presId="urn:microsoft.com/office/officeart/2008/layout/VerticalAccentList"/>
    <dgm:cxn modelId="{2F4DF020-E0AB-A549-B74D-29D94505A69F}" type="presParOf" srcId="{2334A54C-7175-1342-9F79-CB63E89A0077}" destId="{017E5D51-6889-1740-ACE4-9AD579FA7F93}" srcOrd="5" destOrd="0" presId="urn:microsoft.com/office/officeart/2008/layout/VerticalAccentList"/>
    <dgm:cxn modelId="{24A13342-8D09-D34B-B5DC-9E532BD03AE8}" type="presParOf" srcId="{2334A54C-7175-1342-9F79-CB63E89A0077}" destId="{D9383002-3797-6B42-9734-70F4250B837D}" srcOrd="6" destOrd="0" presId="urn:microsoft.com/office/officeart/2008/layout/VerticalAccentList"/>
    <dgm:cxn modelId="{2EABA021-FE5D-3348-B1BB-0BFDDF5C9923}" type="presParOf" srcId="{2334A54C-7175-1342-9F79-CB63E89A0077}" destId="{10987407-164E-CF49-B19E-79F61F76BAEB}"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6D497FC5-FB33-2541-A3DB-A0E4E5B9732F}" type="doc">
      <dgm:prSet loTypeId="urn:microsoft.com/office/officeart/2008/layout/VerticalAccentList" loCatId="" qsTypeId="urn:microsoft.com/office/officeart/2005/8/quickstyle/simple4" qsCatId="simple" csTypeId="urn:microsoft.com/office/officeart/2005/8/colors/colorful1" csCatId="colorful" phldr="1"/>
      <dgm:spPr/>
      <dgm:t>
        <a:bodyPr/>
        <a:lstStyle/>
        <a:p>
          <a:endParaRPr lang="fr-FR"/>
        </a:p>
      </dgm:t>
    </dgm:pt>
    <dgm:pt modelId="{4F4B450C-44D8-E445-9FCE-8C978E8E7548}">
      <dgm:prSet phldrT="[Texte]"/>
      <dgm:spPr/>
      <dgm:t>
        <a:bodyPr/>
        <a:lstStyle/>
        <a:p>
          <a:r>
            <a:rPr lang="fr-FR" b="1" dirty="0" err="1">
              <a:solidFill>
                <a:srgbClr val="0000FF"/>
              </a:solidFill>
            </a:rPr>
            <a:t>PhDs</a:t>
          </a:r>
          <a:r>
            <a:rPr lang="fr-FR" b="1" dirty="0">
              <a:solidFill>
                <a:srgbClr val="0000FF"/>
              </a:solidFill>
            </a:rPr>
            <a:t> in joint supervision</a:t>
          </a:r>
          <a:r>
            <a:rPr lang="fr-FR" dirty="0">
              <a:solidFill>
                <a:srgbClr val="0000FF"/>
              </a:solidFill>
            </a:rPr>
            <a:t>: </a:t>
          </a:r>
        </a:p>
      </dgm:t>
    </dgm:pt>
    <dgm:pt modelId="{F2739D92-A8FB-8946-9399-3D8678A3E10E}" type="parTrans" cxnId="{98ACCA99-FCC7-D24F-9DE2-16D6CB400152}">
      <dgm:prSet/>
      <dgm:spPr/>
      <dgm:t>
        <a:bodyPr/>
        <a:lstStyle/>
        <a:p>
          <a:endParaRPr lang="fr-FR"/>
        </a:p>
      </dgm:t>
    </dgm:pt>
    <dgm:pt modelId="{B7F30A2A-2B66-3445-BB27-755EC2E078CA}" type="sibTrans" cxnId="{98ACCA99-FCC7-D24F-9DE2-16D6CB400152}">
      <dgm:prSet/>
      <dgm:spPr/>
      <dgm:t>
        <a:bodyPr/>
        <a:lstStyle/>
        <a:p>
          <a:endParaRPr lang="fr-FR"/>
        </a:p>
      </dgm:t>
    </dgm:pt>
    <dgm:pt modelId="{D489BE69-E773-754F-9DE9-26EF96706894}">
      <dgm:prSet phldrT="[Texte]"/>
      <dgm:spPr>
        <a:ln>
          <a:solidFill>
            <a:schemeClr val="accent3">
              <a:lumMod val="50000"/>
            </a:schemeClr>
          </a:solidFill>
        </a:ln>
      </dgm:spPr>
      <dgm:t>
        <a:bodyPr/>
        <a:lstStyle/>
        <a:p>
          <a:r>
            <a:rPr lang="fr-FR">
              <a:solidFill>
                <a:srgbClr val="0000FF"/>
              </a:solidFill>
            </a:rPr>
            <a:t>You must </a:t>
          </a:r>
          <a:r>
            <a:rPr lang="fr-FR" dirty="0" err="1">
              <a:solidFill>
                <a:srgbClr val="0000FF"/>
              </a:solidFill>
            </a:rPr>
            <a:t>validate</a:t>
          </a:r>
          <a:r>
            <a:rPr lang="fr-FR" dirty="0">
              <a:solidFill>
                <a:srgbClr val="0000FF"/>
              </a:solidFill>
            </a:rPr>
            <a:t> the </a:t>
          </a:r>
          <a:r>
            <a:rPr lang="fr-FR" dirty="0" err="1">
              <a:solidFill>
                <a:srgbClr val="0000FF"/>
              </a:solidFill>
            </a:rPr>
            <a:t>same</a:t>
          </a:r>
          <a:r>
            <a:rPr lang="fr-FR" dirty="0">
              <a:solidFill>
                <a:srgbClr val="0000FF"/>
              </a:solidFill>
            </a:rPr>
            <a:t> </a:t>
          </a:r>
          <a:r>
            <a:rPr lang="fr-FR" dirty="0" err="1">
              <a:solidFill>
                <a:srgbClr val="0000FF"/>
              </a:solidFill>
            </a:rPr>
            <a:t>number</a:t>
          </a:r>
          <a:r>
            <a:rPr lang="fr-FR" dirty="0">
              <a:solidFill>
                <a:srgbClr val="0000FF"/>
              </a:solidFill>
            </a:rPr>
            <a:t> of training </a:t>
          </a:r>
          <a:r>
            <a:rPr lang="fr-FR" dirty="0" err="1">
              <a:solidFill>
                <a:srgbClr val="0000FF"/>
              </a:solidFill>
            </a:rPr>
            <a:t>hours</a:t>
          </a:r>
          <a:r>
            <a:rPr lang="fr-FR" dirty="0">
              <a:solidFill>
                <a:srgbClr val="0000FF"/>
              </a:solidFill>
            </a:rPr>
            <a:t>, </a:t>
          </a:r>
          <a:r>
            <a:rPr lang="fr-FR" dirty="0" err="1">
              <a:solidFill>
                <a:srgbClr val="0000FF"/>
              </a:solidFill>
            </a:rPr>
            <a:t>whether</a:t>
          </a:r>
          <a:r>
            <a:rPr lang="fr-FR" dirty="0">
              <a:solidFill>
                <a:srgbClr val="0000FF"/>
              </a:solidFill>
            </a:rPr>
            <a:t> </a:t>
          </a:r>
          <a:r>
            <a:rPr lang="fr-FR" dirty="0" err="1">
              <a:solidFill>
                <a:srgbClr val="0000FF"/>
              </a:solidFill>
            </a:rPr>
            <a:t>they</a:t>
          </a:r>
          <a:r>
            <a:rPr lang="fr-FR" dirty="0">
              <a:solidFill>
                <a:srgbClr val="0000FF"/>
              </a:solidFill>
            </a:rPr>
            <a:t> are </a:t>
          </a:r>
          <a:r>
            <a:rPr lang="fr-FR" dirty="0" err="1">
              <a:solidFill>
                <a:srgbClr val="0000FF"/>
              </a:solidFill>
            </a:rPr>
            <a:t>taught</a:t>
          </a:r>
          <a:r>
            <a:rPr lang="fr-FR" dirty="0">
              <a:solidFill>
                <a:srgbClr val="0000FF"/>
              </a:solidFill>
            </a:rPr>
            <a:t> </a:t>
          </a:r>
          <a:r>
            <a:rPr lang="fr-FR" dirty="0" err="1">
              <a:solidFill>
                <a:srgbClr val="0000FF"/>
              </a:solidFill>
            </a:rPr>
            <a:t>within</a:t>
          </a:r>
          <a:r>
            <a:rPr lang="fr-FR" dirty="0">
              <a:solidFill>
                <a:srgbClr val="0000FF"/>
              </a:solidFill>
            </a:rPr>
            <a:t> AMU or </a:t>
          </a:r>
          <a:r>
            <a:rPr lang="fr-FR" dirty="0" err="1">
              <a:solidFill>
                <a:srgbClr val="0000FF"/>
              </a:solidFill>
            </a:rPr>
            <a:t>within</a:t>
          </a:r>
          <a:r>
            <a:rPr lang="fr-FR" dirty="0">
              <a:solidFill>
                <a:srgbClr val="0000FF"/>
              </a:solidFill>
            </a:rPr>
            <a:t> </a:t>
          </a:r>
          <a:r>
            <a:rPr lang="fr-FR" dirty="0" err="1">
              <a:solidFill>
                <a:srgbClr val="0000FF"/>
              </a:solidFill>
            </a:rPr>
            <a:t>their</a:t>
          </a:r>
          <a:r>
            <a:rPr lang="fr-FR" dirty="0">
              <a:solidFill>
                <a:srgbClr val="0000FF"/>
              </a:solidFill>
            </a:rPr>
            <a:t> cotutelle </a:t>
          </a:r>
          <a:r>
            <a:rPr lang="fr-FR" dirty="0" err="1">
              <a:solidFill>
                <a:srgbClr val="0000FF"/>
              </a:solidFill>
            </a:rPr>
            <a:t>University</a:t>
          </a:r>
          <a:endParaRPr lang="fr-FR" dirty="0">
            <a:solidFill>
              <a:srgbClr val="0000FF"/>
            </a:solidFill>
          </a:endParaRPr>
        </a:p>
      </dgm:t>
    </dgm:pt>
    <dgm:pt modelId="{F5F28616-B7DA-FE46-9AD9-78227B7CA186}" type="parTrans" cxnId="{EB69FB53-DE8C-C645-868C-ED04EDA43899}">
      <dgm:prSet/>
      <dgm:spPr/>
      <dgm:t>
        <a:bodyPr/>
        <a:lstStyle/>
        <a:p>
          <a:endParaRPr lang="fr-FR"/>
        </a:p>
      </dgm:t>
    </dgm:pt>
    <dgm:pt modelId="{A227799F-C1F4-9441-A67E-7F6FB9DBE5DF}" type="sibTrans" cxnId="{EB69FB53-DE8C-C645-868C-ED04EDA43899}">
      <dgm:prSet/>
      <dgm:spPr/>
      <dgm:t>
        <a:bodyPr/>
        <a:lstStyle/>
        <a:p>
          <a:endParaRPr lang="fr-FR"/>
        </a:p>
      </dgm:t>
    </dgm:pt>
    <dgm:pt modelId="{4E71B6CC-E9BE-D64B-A13D-3726D9CBE786}">
      <dgm:prSet phldrT="[Texte]"/>
      <dgm:spPr/>
      <dgm:t>
        <a:bodyPr/>
        <a:lstStyle/>
        <a:p>
          <a:r>
            <a:rPr lang="fr-FR" b="1" dirty="0" err="1">
              <a:solidFill>
                <a:srgbClr val="0000FF"/>
              </a:solidFill>
            </a:rPr>
            <a:t>PhDs</a:t>
          </a:r>
          <a:r>
            <a:rPr lang="fr-FR" b="1" dirty="0">
              <a:solidFill>
                <a:srgbClr val="0000FF"/>
              </a:solidFill>
            </a:rPr>
            <a:t> </a:t>
          </a:r>
          <a:r>
            <a:rPr lang="fr-FR" b="1" dirty="0" err="1">
              <a:solidFill>
                <a:srgbClr val="0000FF"/>
              </a:solidFill>
            </a:rPr>
            <a:t>with</a:t>
          </a:r>
          <a:r>
            <a:rPr lang="fr-FR" b="1" dirty="0">
              <a:solidFill>
                <a:srgbClr val="0000FF"/>
              </a:solidFill>
            </a:rPr>
            <a:t> </a:t>
          </a:r>
          <a:r>
            <a:rPr lang="fr-FR" b="1" dirty="0" err="1">
              <a:solidFill>
                <a:srgbClr val="0000FF"/>
              </a:solidFill>
            </a:rPr>
            <a:t>employment</a:t>
          </a:r>
          <a:endParaRPr lang="fr-FR" dirty="0">
            <a:solidFill>
              <a:srgbClr val="0000FF"/>
            </a:solidFill>
          </a:endParaRPr>
        </a:p>
      </dgm:t>
    </dgm:pt>
    <dgm:pt modelId="{495D184C-1740-004D-A630-11B9AAF38BA0}" type="parTrans" cxnId="{C15B06C9-2780-1144-8300-3B951CA243F6}">
      <dgm:prSet/>
      <dgm:spPr/>
      <dgm:t>
        <a:bodyPr/>
        <a:lstStyle/>
        <a:p>
          <a:endParaRPr lang="fr-FR"/>
        </a:p>
      </dgm:t>
    </dgm:pt>
    <dgm:pt modelId="{25E3C5B4-202A-F04D-9C6D-1B5FC451048B}" type="sibTrans" cxnId="{C15B06C9-2780-1144-8300-3B951CA243F6}">
      <dgm:prSet/>
      <dgm:spPr/>
      <dgm:t>
        <a:bodyPr/>
        <a:lstStyle/>
        <a:p>
          <a:endParaRPr lang="fr-FR"/>
        </a:p>
      </dgm:t>
    </dgm:pt>
    <dgm:pt modelId="{684DA938-C0BB-7B4A-87B8-EDE63CB5AB01}">
      <dgm:prSet phldrT="[Texte]"/>
      <dgm:spPr/>
      <dgm:t>
        <a:bodyPr/>
        <a:lstStyle/>
        <a:p>
          <a:r>
            <a:rPr lang="fr-FR" dirty="0" err="1">
              <a:solidFill>
                <a:srgbClr val="0000FF"/>
              </a:solidFill>
            </a:rPr>
            <a:t>PhD</a:t>
          </a:r>
          <a:r>
            <a:rPr lang="fr-FR" dirty="0">
              <a:solidFill>
                <a:srgbClr val="0000FF"/>
              </a:solidFill>
            </a:rPr>
            <a:t> </a:t>
          </a:r>
          <a:r>
            <a:rPr lang="fr-FR" dirty="0" err="1">
              <a:solidFill>
                <a:srgbClr val="0000FF"/>
              </a:solidFill>
            </a:rPr>
            <a:t>students</a:t>
          </a:r>
          <a:r>
            <a:rPr lang="fr-FR" dirty="0">
              <a:solidFill>
                <a:srgbClr val="0000FF"/>
              </a:solidFill>
            </a:rPr>
            <a:t> </a:t>
          </a:r>
          <a:r>
            <a:rPr lang="fr-FR" dirty="0" err="1">
              <a:solidFill>
                <a:srgbClr val="0000FF"/>
              </a:solidFill>
            </a:rPr>
            <a:t>practicing</a:t>
          </a:r>
          <a:r>
            <a:rPr lang="fr-FR" dirty="0">
              <a:solidFill>
                <a:srgbClr val="0000FF"/>
              </a:solidFill>
            </a:rPr>
            <a:t> in AP-HM or in </a:t>
          </a:r>
          <a:r>
            <a:rPr lang="fr-FR" dirty="0" err="1">
              <a:solidFill>
                <a:srgbClr val="0000FF"/>
              </a:solidFill>
            </a:rPr>
            <a:t>liberal</a:t>
          </a:r>
          <a:r>
            <a:rPr lang="fr-FR" dirty="0">
              <a:solidFill>
                <a:srgbClr val="0000FF"/>
              </a:solidFill>
            </a:rPr>
            <a:t>, </a:t>
          </a:r>
          <a:r>
            <a:rPr lang="fr-FR" dirty="0" err="1">
              <a:solidFill>
                <a:srgbClr val="0000FF"/>
              </a:solidFill>
            </a:rPr>
            <a:t>will</a:t>
          </a:r>
          <a:r>
            <a:rPr lang="fr-FR" dirty="0">
              <a:solidFill>
                <a:srgbClr val="0000FF"/>
              </a:solidFill>
            </a:rPr>
            <a:t> have to </a:t>
          </a:r>
          <a:r>
            <a:rPr lang="fr-FR" dirty="0" err="1">
              <a:solidFill>
                <a:srgbClr val="0000FF"/>
              </a:solidFill>
            </a:rPr>
            <a:t>validate</a:t>
          </a:r>
          <a:r>
            <a:rPr lang="fr-FR" dirty="0">
              <a:solidFill>
                <a:srgbClr val="0000FF"/>
              </a:solidFill>
            </a:rPr>
            <a:t> 50 </a:t>
          </a:r>
          <a:r>
            <a:rPr lang="fr-FR" dirty="0" err="1">
              <a:solidFill>
                <a:srgbClr val="0000FF"/>
              </a:solidFill>
            </a:rPr>
            <a:t>hours</a:t>
          </a:r>
          <a:r>
            <a:rPr lang="fr-FR" dirty="0">
              <a:solidFill>
                <a:srgbClr val="0000FF"/>
              </a:solidFill>
            </a:rPr>
            <a:t> of </a:t>
          </a:r>
          <a:r>
            <a:rPr lang="fr-FR" dirty="0" err="1">
              <a:solidFill>
                <a:srgbClr val="0000FF"/>
              </a:solidFill>
            </a:rPr>
            <a:t>scientific</a:t>
          </a:r>
          <a:r>
            <a:rPr lang="fr-FR" dirty="0">
              <a:solidFill>
                <a:srgbClr val="0000FF"/>
              </a:solidFill>
            </a:rPr>
            <a:t> and / or </a:t>
          </a:r>
          <a:r>
            <a:rPr lang="fr-FR" dirty="0" err="1">
              <a:solidFill>
                <a:srgbClr val="0000FF"/>
              </a:solidFill>
            </a:rPr>
            <a:t>disciplinary</a:t>
          </a:r>
          <a:r>
            <a:rPr lang="fr-FR" dirty="0">
              <a:solidFill>
                <a:srgbClr val="0000FF"/>
              </a:solidFill>
            </a:rPr>
            <a:t> training. Cross-training courses are </a:t>
          </a:r>
          <a:r>
            <a:rPr lang="fr-FR" dirty="0" err="1">
              <a:solidFill>
                <a:srgbClr val="0000FF"/>
              </a:solidFill>
            </a:rPr>
            <a:t>also</a:t>
          </a:r>
          <a:r>
            <a:rPr lang="fr-FR" dirty="0">
              <a:solidFill>
                <a:srgbClr val="0000FF"/>
              </a:solidFill>
            </a:rPr>
            <a:t>, of course, </a:t>
          </a:r>
          <a:r>
            <a:rPr lang="fr-FR" dirty="0" err="1">
              <a:solidFill>
                <a:srgbClr val="0000FF"/>
              </a:solidFill>
            </a:rPr>
            <a:t>validated</a:t>
          </a:r>
          <a:r>
            <a:rPr lang="fr-FR" dirty="0">
              <a:solidFill>
                <a:srgbClr val="0000FF"/>
              </a:solidFill>
            </a:rPr>
            <a:t>.</a:t>
          </a:r>
        </a:p>
      </dgm:t>
    </dgm:pt>
    <dgm:pt modelId="{A469025D-0CA2-4E46-B698-46A2F21B18AB}" type="parTrans" cxnId="{5D5AD429-4A2B-6440-9925-131E80B1B95F}">
      <dgm:prSet/>
      <dgm:spPr/>
      <dgm:t>
        <a:bodyPr/>
        <a:lstStyle/>
        <a:p>
          <a:endParaRPr lang="fr-FR"/>
        </a:p>
      </dgm:t>
    </dgm:pt>
    <dgm:pt modelId="{BB9DD0F3-AE27-434F-87BD-4E5F7D817D59}" type="sibTrans" cxnId="{5D5AD429-4A2B-6440-9925-131E80B1B95F}">
      <dgm:prSet/>
      <dgm:spPr/>
      <dgm:t>
        <a:bodyPr/>
        <a:lstStyle/>
        <a:p>
          <a:endParaRPr lang="fr-FR"/>
        </a:p>
      </dgm:t>
    </dgm:pt>
    <dgm:pt modelId="{91EC00F2-4AE8-974B-85F3-25D41AD1EBBF}">
      <dgm:prSet phldrT="[Texte]"/>
      <dgm:spPr/>
      <dgm:t>
        <a:bodyPr/>
        <a:lstStyle/>
        <a:p>
          <a:r>
            <a:rPr lang="fr-FR" b="1" dirty="0" err="1">
              <a:solidFill>
                <a:srgbClr val="0000FF"/>
              </a:solidFill>
            </a:rPr>
            <a:t>PhDs</a:t>
          </a:r>
          <a:r>
            <a:rPr lang="fr-FR" b="1" dirty="0">
              <a:solidFill>
                <a:srgbClr val="0000FF"/>
              </a:solidFill>
            </a:rPr>
            <a:t> </a:t>
          </a:r>
          <a:r>
            <a:rPr lang="fr-FR" b="1" dirty="0" err="1">
              <a:solidFill>
                <a:srgbClr val="0000FF"/>
              </a:solidFill>
            </a:rPr>
            <a:t>with</a:t>
          </a:r>
          <a:r>
            <a:rPr lang="fr-FR" b="1" dirty="0">
              <a:solidFill>
                <a:srgbClr val="0000FF"/>
              </a:solidFill>
            </a:rPr>
            <a:t> </a:t>
          </a:r>
          <a:r>
            <a:rPr lang="fr-FR" b="1" dirty="0" err="1">
              <a:solidFill>
                <a:srgbClr val="0000FF"/>
              </a:solidFill>
            </a:rPr>
            <a:t>teaching</a:t>
          </a:r>
          <a:r>
            <a:rPr lang="fr-FR" b="1" dirty="0">
              <a:solidFill>
                <a:srgbClr val="0000FF"/>
              </a:solidFill>
            </a:rPr>
            <a:t> </a:t>
          </a:r>
          <a:r>
            <a:rPr lang="fr-FR" b="1" dirty="0" err="1">
              <a:solidFill>
                <a:srgbClr val="0000FF"/>
              </a:solidFill>
            </a:rPr>
            <a:t>duties</a:t>
          </a:r>
          <a:endParaRPr lang="fr-FR" b="1" dirty="0">
            <a:solidFill>
              <a:srgbClr val="0000FF"/>
            </a:solidFill>
          </a:endParaRPr>
        </a:p>
      </dgm:t>
    </dgm:pt>
    <dgm:pt modelId="{E355B300-94AF-004F-ACB5-663A34A84EE7}" type="parTrans" cxnId="{4CC98DBC-F71E-7B43-AF7C-B3A13CDFBD3D}">
      <dgm:prSet/>
      <dgm:spPr/>
      <dgm:t>
        <a:bodyPr/>
        <a:lstStyle/>
        <a:p>
          <a:endParaRPr lang="fr-FR"/>
        </a:p>
      </dgm:t>
    </dgm:pt>
    <dgm:pt modelId="{EB35FB35-AD3B-FC4A-B50F-95A109E4035D}" type="sibTrans" cxnId="{4CC98DBC-F71E-7B43-AF7C-B3A13CDFBD3D}">
      <dgm:prSet/>
      <dgm:spPr/>
      <dgm:t>
        <a:bodyPr/>
        <a:lstStyle/>
        <a:p>
          <a:endParaRPr lang="fr-FR"/>
        </a:p>
      </dgm:t>
    </dgm:pt>
    <dgm:pt modelId="{48EFBA1F-4335-7F43-AE0D-C5FC3F35AFC5}">
      <dgm:prSet phldrT="[Texte]"/>
      <dgm:spPr>
        <a:ln>
          <a:solidFill>
            <a:schemeClr val="accent3"/>
          </a:solidFill>
        </a:ln>
      </dgm:spPr>
      <dgm:t>
        <a:bodyPr/>
        <a:lstStyle/>
        <a:p>
          <a:r>
            <a:rPr lang="fr-FR" dirty="0" err="1">
              <a:solidFill>
                <a:srgbClr val="0000FF"/>
              </a:solidFill>
            </a:rPr>
            <a:t>Teaching</a:t>
          </a:r>
          <a:r>
            <a:rPr lang="fr-FR" dirty="0">
              <a:solidFill>
                <a:srgbClr val="0000FF"/>
              </a:solidFill>
            </a:rPr>
            <a:t> training </a:t>
          </a:r>
          <a:r>
            <a:rPr lang="fr-FR" dirty="0" err="1">
              <a:solidFill>
                <a:srgbClr val="0000FF"/>
              </a:solidFill>
            </a:rPr>
            <a:t>organized</a:t>
          </a:r>
          <a:r>
            <a:rPr lang="fr-FR" dirty="0">
              <a:solidFill>
                <a:srgbClr val="0000FF"/>
              </a:solidFill>
            </a:rPr>
            <a:t> by CIPE</a:t>
          </a:r>
        </a:p>
        <a:p>
          <a:r>
            <a:rPr lang="fr-FR" dirty="0" err="1">
              <a:solidFill>
                <a:srgbClr val="0000FF"/>
              </a:solidFill>
            </a:rPr>
            <a:t>These</a:t>
          </a:r>
          <a:r>
            <a:rPr lang="fr-FR" dirty="0">
              <a:solidFill>
                <a:srgbClr val="0000FF"/>
              </a:solidFill>
            </a:rPr>
            <a:t> trainings are on the SYGEFOR </a:t>
          </a:r>
          <a:r>
            <a:rPr lang="fr-FR" dirty="0" err="1">
              <a:solidFill>
                <a:srgbClr val="0000FF"/>
              </a:solidFill>
            </a:rPr>
            <a:t>platform</a:t>
          </a:r>
          <a:endParaRPr lang="fr-FR" dirty="0">
            <a:solidFill>
              <a:srgbClr val="0000FF"/>
            </a:solidFill>
          </a:endParaRPr>
        </a:p>
      </dgm:t>
    </dgm:pt>
    <dgm:pt modelId="{CE898F78-D659-DE42-9D5E-FFF39FC0941F}" type="parTrans" cxnId="{F527F5EC-B20D-754F-BD65-F40055A4369A}">
      <dgm:prSet/>
      <dgm:spPr/>
      <dgm:t>
        <a:bodyPr/>
        <a:lstStyle/>
        <a:p>
          <a:endParaRPr lang="fr-FR"/>
        </a:p>
      </dgm:t>
    </dgm:pt>
    <dgm:pt modelId="{C8133CCC-314F-1244-A5BF-EA6CED566A60}" type="sibTrans" cxnId="{F527F5EC-B20D-754F-BD65-F40055A4369A}">
      <dgm:prSet/>
      <dgm:spPr/>
      <dgm:t>
        <a:bodyPr/>
        <a:lstStyle/>
        <a:p>
          <a:endParaRPr lang="fr-FR"/>
        </a:p>
      </dgm:t>
    </dgm:pt>
    <dgm:pt modelId="{EBB6E743-B5AC-B948-95D0-EC9791F6A768}" type="pres">
      <dgm:prSet presAssocID="{6D497FC5-FB33-2541-A3DB-A0E4E5B9732F}" presName="Name0" presStyleCnt="0">
        <dgm:presLayoutVars>
          <dgm:chMax/>
          <dgm:chPref/>
          <dgm:dir/>
        </dgm:presLayoutVars>
      </dgm:prSet>
      <dgm:spPr/>
    </dgm:pt>
    <dgm:pt modelId="{460A9DFC-D33B-C448-89B3-55F400E64DAA}" type="pres">
      <dgm:prSet presAssocID="{4F4B450C-44D8-E445-9FCE-8C978E8E7548}" presName="parenttextcomposite" presStyleCnt="0"/>
      <dgm:spPr/>
    </dgm:pt>
    <dgm:pt modelId="{7161E15F-DE47-0B43-AF9D-BF32D91F7A33}" type="pres">
      <dgm:prSet presAssocID="{4F4B450C-44D8-E445-9FCE-8C978E8E7548}" presName="parenttext" presStyleLbl="revTx" presStyleIdx="0" presStyleCnt="3">
        <dgm:presLayoutVars>
          <dgm:chMax/>
          <dgm:chPref val="2"/>
          <dgm:bulletEnabled val="1"/>
        </dgm:presLayoutVars>
      </dgm:prSet>
      <dgm:spPr/>
    </dgm:pt>
    <dgm:pt modelId="{FDCF77A1-F09F-AE4F-8AC7-44D37D5A0E81}" type="pres">
      <dgm:prSet presAssocID="{4F4B450C-44D8-E445-9FCE-8C978E8E7548}" presName="composite" presStyleCnt="0"/>
      <dgm:spPr/>
    </dgm:pt>
    <dgm:pt modelId="{CA2956AF-0433-3B47-82AC-D3A2B2BC6062}" type="pres">
      <dgm:prSet presAssocID="{4F4B450C-44D8-E445-9FCE-8C978E8E7548}" presName="chevron1" presStyleLbl="alignNode1" presStyleIdx="0" presStyleCnt="21"/>
      <dgm:spPr/>
    </dgm:pt>
    <dgm:pt modelId="{C300DF18-BFA9-734A-91E1-8E7E264C375D}" type="pres">
      <dgm:prSet presAssocID="{4F4B450C-44D8-E445-9FCE-8C978E8E7548}" presName="chevron2" presStyleLbl="alignNode1" presStyleIdx="1" presStyleCnt="21"/>
      <dgm:spPr/>
    </dgm:pt>
    <dgm:pt modelId="{F2E21A82-A97C-7845-9229-66A780771313}" type="pres">
      <dgm:prSet presAssocID="{4F4B450C-44D8-E445-9FCE-8C978E8E7548}" presName="chevron3" presStyleLbl="alignNode1" presStyleIdx="2" presStyleCnt="21"/>
      <dgm:spPr/>
    </dgm:pt>
    <dgm:pt modelId="{B59B47EB-3EF5-FE4A-AC5F-617D34C76795}" type="pres">
      <dgm:prSet presAssocID="{4F4B450C-44D8-E445-9FCE-8C978E8E7548}" presName="chevron4" presStyleLbl="alignNode1" presStyleIdx="3" presStyleCnt="21"/>
      <dgm:spPr/>
    </dgm:pt>
    <dgm:pt modelId="{C6B7EBCC-1F1A-5942-8F8E-6154AD35898A}" type="pres">
      <dgm:prSet presAssocID="{4F4B450C-44D8-E445-9FCE-8C978E8E7548}" presName="chevron5" presStyleLbl="alignNode1" presStyleIdx="4" presStyleCnt="21"/>
      <dgm:spPr/>
    </dgm:pt>
    <dgm:pt modelId="{A8E1A0C6-C986-AA4F-9B04-A93D0617FA8F}" type="pres">
      <dgm:prSet presAssocID="{4F4B450C-44D8-E445-9FCE-8C978E8E7548}" presName="chevron6" presStyleLbl="alignNode1" presStyleIdx="5" presStyleCnt="21"/>
      <dgm:spPr/>
    </dgm:pt>
    <dgm:pt modelId="{2FA05AF6-DDB7-DF4D-9E81-CED9519E54B5}" type="pres">
      <dgm:prSet presAssocID="{4F4B450C-44D8-E445-9FCE-8C978E8E7548}" presName="chevron7" presStyleLbl="alignNode1" presStyleIdx="6" presStyleCnt="21"/>
      <dgm:spPr/>
    </dgm:pt>
    <dgm:pt modelId="{4197ABBB-1A09-5A4C-8A1E-EB0214E6267C}" type="pres">
      <dgm:prSet presAssocID="{4F4B450C-44D8-E445-9FCE-8C978E8E7548}" presName="childtext" presStyleLbl="solidFgAcc1" presStyleIdx="0" presStyleCnt="3">
        <dgm:presLayoutVars>
          <dgm:chMax/>
          <dgm:chPref val="0"/>
          <dgm:bulletEnabled val="1"/>
        </dgm:presLayoutVars>
      </dgm:prSet>
      <dgm:spPr/>
    </dgm:pt>
    <dgm:pt modelId="{0F7F8E32-0F8E-8A45-89CC-1056B95FB821}" type="pres">
      <dgm:prSet presAssocID="{B7F30A2A-2B66-3445-BB27-755EC2E078CA}" presName="sibTrans" presStyleCnt="0"/>
      <dgm:spPr/>
    </dgm:pt>
    <dgm:pt modelId="{1AEFC37A-7F12-0C46-A6AC-A242C03C2C26}" type="pres">
      <dgm:prSet presAssocID="{4E71B6CC-E9BE-D64B-A13D-3726D9CBE786}" presName="parenttextcomposite" presStyleCnt="0"/>
      <dgm:spPr/>
    </dgm:pt>
    <dgm:pt modelId="{DEA658C3-CCD3-A448-AA6B-22A0C0807840}" type="pres">
      <dgm:prSet presAssocID="{4E71B6CC-E9BE-D64B-A13D-3726D9CBE786}" presName="parenttext" presStyleLbl="revTx" presStyleIdx="1" presStyleCnt="3">
        <dgm:presLayoutVars>
          <dgm:chMax/>
          <dgm:chPref val="2"/>
          <dgm:bulletEnabled val="1"/>
        </dgm:presLayoutVars>
      </dgm:prSet>
      <dgm:spPr/>
    </dgm:pt>
    <dgm:pt modelId="{2334A54C-7175-1342-9F79-CB63E89A0077}" type="pres">
      <dgm:prSet presAssocID="{4E71B6CC-E9BE-D64B-A13D-3726D9CBE786}" presName="composite" presStyleCnt="0"/>
      <dgm:spPr/>
    </dgm:pt>
    <dgm:pt modelId="{5BD045BE-9F7D-CF4F-8016-723883E59CBD}" type="pres">
      <dgm:prSet presAssocID="{4E71B6CC-E9BE-D64B-A13D-3726D9CBE786}" presName="chevron1" presStyleLbl="alignNode1" presStyleIdx="7" presStyleCnt="21"/>
      <dgm:spPr/>
    </dgm:pt>
    <dgm:pt modelId="{2AF4B4E4-3EF2-BE4A-9F96-36B69E604BEE}" type="pres">
      <dgm:prSet presAssocID="{4E71B6CC-E9BE-D64B-A13D-3726D9CBE786}" presName="chevron2" presStyleLbl="alignNode1" presStyleIdx="8" presStyleCnt="21"/>
      <dgm:spPr/>
    </dgm:pt>
    <dgm:pt modelId="{F5C2B385-9A23-7046-A904-AAD2D99B4003}" type="pres">
      <dgm:prSet presAssocID="{4E71B6CC-E9BE-D64B-A13D-3726D9CBE786}" presName="chevron3" presStyleLbl="alignNode1" presStyleIdx="9" presStyleCnt="21"/>
      <dgm:spPr/>
    </dgm:pt>
    <dgm:pt modelId="{0C3E7C2D-24FA-4D4C-B6E8-4BC74F2CE82B}" type="pres">
      <dgm:prSet presAssocID="{4E71B6CC-E9BE-D64B-A13D-3726D9CBE786}" presName="chevron4" presStyleLbl="alignNode1" presStyleIdx="10" presStyleCnt="21"/>
      <dgm:spPr/>
    </dgm:pt>
    <dgm:pt modelId="{191BF9BF-6A37-F04B-A4B4-038F67F35142}" type="pres">
      <dgm:prSet presAssocID="{4E71B6CC-E9BE-D64B-A13D-3726D9CBE786}" presName="chevron5" presStyleLbl="alignNode1" presStyleIdx="11" presStyleCnt="21"/>
      <dgm:spPr/>
    </dgm:pt>
    <dgm:pt modelId="{017E5D51-6889-1740-ACE4-9AD579FA7F93}" type="pres">
      <dgm:prSet presAssocID="{4E71B6CC-E9BE-D64B-A13D-3726D9CBE786}" presName="chevron6" presStyleLbl="alignNode1" presStyleIdx="12" presStyleCnt="21"/>
      <dgm:spPr/>
    </dgm:pt>
    <dgm:pt modelId="{D9383002-3797-6B42-9734-70F4250B837D}" type="pres">
      <dgm:prSet presAssocID="{4E71B6CC-E9BE-D64B-A13D-3726D9CBE786}" presName="chevron7" presStyleLbl="alignNode1" presStyleIdx="13" presStyleCnt="21"/>
      <dgm:spPr/>
    </dgm:pt>
    <dgm:pt modelId="{10987407-164E-CF49-B19E-79F61F76BAEB}" type="pres">
      <dgm:prSet presAssocID="{4E71B6CC-E9BE-D64B-A13D-3726D9CBE786}" presName="childtext" presStyleLbl="solidFgAcc1" presStyleIdx="1" presStyleCnt="3">
        <dgm:presLayoutVars>
          <dgm:chMax/>
          <dgm:chPref val="0"/>
          <dgm:bulletEnabled val="1"/>
        </dgm:presLayoutVars>
      </dgm:prSet>
      <dgm:spPr/>
    </dgm:pt>
    <dgm:pt modelId="{0A594239-B063-4D4B-B16D-68497EFA9023}" type="pres">
      <dgm:prSet presAssocID="{25E3C5B4-202A-F04D-9C6D-1B5FC451048B}" presName="sibTrans" presStyleCnt="0"/>
      <dgm:spPr/>
    </dgm:pt>
    <dgm:pt modelId="{D4373DBB-C77B-B94E-9568-CBA793901F04}" type="pres">
      <dgm:prSet presAssocID="{91EC00F2-4AE8-974B-85F3-25D41AD1EBBF}" presName="parenttextcomposite" presStyleCnt="0"/>
      <dgm:spPr/>
    </dgm:pt>
    <dgm:pt modelId="{DE1A8F23-E992-B04A-90F4-1D2678C7CE1B}" type="pres">
      <dgm:prSet presAssocID="{91EC00F2-4AE8-974B-85F3-25D41AD1EBBF}" presName="parenttext" presStyleLbl="revTx" presStyleIdx="2" presStyleCnt="3">
        <dgm:presLayoutVars>
          <dgm:chMax/>
          <dgm:chPref val="2"/>
          <dgm:bulletEnabled val="1"/>
        </dgm:presLayoutVars>
      </dgm:prSet>
      <dgm:spPr/>
    </dgm:pt>
    <dgm:pt modelId="{90F007E8-C312-9F4E-BF44-8792B923E3AC}" type="pres">
      <dgm:prSet presAssocID="{91EC00F2-4AE8-974B-85F3-25D41AD1EBBF}" presName="composite" presStyleCnt="0"/>
      <dgm:spPr/>
    </dgm:pt>
    <dgm:pt modelId="{C224162E-6749-D148-9938-4BA53873B823}" type="pres">
      <dgm:prSet presAssocID="{91EC00F2-4AE8-974B-85F3-25D41AD1EBBF}" presName="chevron1" presStyleLbl="alignNode1" presStyleIdx="14" presStyleCnt="21"/>
      <dgm:spPr/>
    </dgm:pt>
    <dgm:pt modelId="{F23186BF-B48B-DF4A-9A7D-DF5C3BCA05CB}" type="pres">
      <dgm:prSet presAssocID="{91EC00F2-4AE8-974B-85F3-25D41AD1EBBF}" presName="chevron2" presStyleLbl="alignNode1" presStyleIdx="15" presStyleCnt="21"/>
      <dgm:spPr/>
    </dgm:pt>
    <dgm:pt modelId="{0D5069A8-151D-8543-8F53-F77F16CA8549}" type="pres">
      <dgm:prSet presAssocID="{91EC00F2-4AE8-974B-85F3-25D41AD1EBBF}" presName="chevron3" presStyleLbl="alignNode1" presStyleIdx="16" presStyleCnt="21"/>
      <dgm:spPr/>
    </dgm:pt>
    <dgm:pt modelId="{A3D86D2B-B881-8840-B518-EAC0113A82D4}" type="pres">
      <dgm:prSet presAssocID="{91EC00F2-4AE8-974B-85F3-25D41AD1EBBF}" presName="chevron4" presStyleLbl="alignNode1" presStyleIdx="17" presStyleCnt="21"/>
      <dgm:spPr/>
    </dgm:pt>
    <dgm:pt modelId="{099815A6-133C-BD42-81ED-4320A6CED2CB}" type="pres">
      <dgm:prSet presAssocID="{91EC00F2-4AE8-974B-85F3-25D41AD1EBBF}" presName="chevron5" presStyleLbl="alignNode1" presStyleIdx="18" presStyleCnt="21"/>
      <dgm:spPr/>
    </dgm:pt>
    <dgm:pt modelId="{18FE6F21-9CD7-6449-8020-30B4B51A1781}" type="pres">
      <dgm:prSet presAssocID="{91EC00F2-4AE8-974B-85F3-25D41AD1EBBF}" presName="chevron6" presStyleLbl="alignNode1" presStyleIdx="19" presStyleCnt="21"/>
      <dgm:spPr/>
    </dgm:pt>
    <dgm:pt modelId="{402FA628-945B-DD4E-BE7F-2DF8EA075968}" type="pres">
      <dgm:prSet presAssocID="{91EC00F2-4AE8-974B-85F3-25D41AD1EBBF}" presName="chevron7" presStyleLbl="alignNode1" presStyleIdx="20" presStyleCnt="21"/>
      <dgm:spPr/>
    </dgm:pt>
    <dgm:pt modelId="{41EC5F75-0592-D740-A8D8-C222794EDBCE}" type="pres">
      <dgm:prSet presAssocID="{91EC00F2-4AE8-974B-85F3-25D41AD1EBBF}" presName="childtext" presStyleLbl="solidFgAcc1" presStyleIdx="2" presStyleCnt="3">
        <dgm:presLayoutVars>
          <dgm:chMax/>
          <dgm:chPref val="0"/>
          <dgm:bulletEnabled val="1"/>
        </dgm:presLayoutVars>
      </dgm:prSet>
      <dgm:spPr/>
    </dgm:pt>
  </dgm:ptLst>
  <dgm:cxnLst>
    <dgm:cxn modelId="{446C4806-7E81-EC41-A832-1467A2C0188D}" type="presOf" srcId="{91EC00F2-4AE8-974B-85F3-25D41AD1EBBF}" destId="{DE1A8F23-E992-B04A-90F4-1D2678C7CE1B}" srcOrd="0" destOrd="0" presId="urn:microsoft.com/office/officeart/2008/layout/VerticalAccentList"/>
    <dgm:cxn modelId="{E5216C18-1C7A-234E-8923-00960E77E766}" type="presOf" srcId="{48EFBA1F-4335-7F43-AE0D-C5FC3F35AFC5}" destId="{41EC5F75-0592-D740-A8D8-C222794EDBCE}" srcOrd="0" destOrd="0" presId="urn:microsoft.com/office/officeart/2008/layout/VerticalAccentList"/>
    <dgm:cxn modelId="{5D5AD429-4A2B-6440-9925-131E80B1B95F}" srcId="{4E71B6CC-E9BE-D64B-A13D-3726D9CBE786}" destId="{684DA938-C0BB-7B4A-87B8-EDE63CB5AB01}" srcOrd="0" destOrd="0" parTransId="{A469025D-0CA2-4E46-B698-46A2F21B18AB}" sibTransId="{BB9DD0F3-AE27-434F-87BD-4E5F7D817D59}"/>
    <dgm:cxn modelId="{45FDF93D-66B5-3C4F-98E8-189FADD82684}" type="presOf" srcId="{D489BE69-E773-754F-9DE9-26EF96706894}" destId="{4197ABBB-1A09-5A4C-8A1E-EB0214E6267C}" srcOrd="0" destOrd="0" presId="urn:microsoft.com/office/officeart/2008/layout/VerticalAccentList"/>
    <dgm:cxn modelId="{EB69FB53-DE8C-C645-868C-ED04EDA43899}" srcId="{4F4B450C-44D8-E445-9FCE-8C978E8E7548}" destId="{D489BE69-E773-754F-9DE9-26EF96706894}" srcOrd="0" destOrd="0" parTransId="{F5F28616-B7DA-FE46-9AD9-78227B7CA186}" sibTransId="{A227799F-C1F4-9441-A67E-7F6FB9DBE5DF}"/>
    <dgm:cxn modelId="{519F6057-1AA3-AC43-BBCB-1B64774206F2}" type="presOf" srcId="{4E71B6CC-E9BE-D64B-A13D-3726D9CBE786}" destId="{DEA658C3-CCD3-A448-AA6B-22A0C0807840}" srcOrd="0" destOrd="0" presId="urn:microsoft.com/office/officeart/2008/layout/VerticalAccentList"/>
    <dgm:cxn modelId="{87EEA958-B07E-884D-8884-29E2C39266BB}" type="presOf" srcId="{6D497FC5-FB33-2541-A3DB-A0E4E5B9732F}" destId="{EBB6E743-B5AC-B948-95D0-EC9791F6A768}" srcOrd="0" destOrd="0" presId="urn:microsoft.com/office/officeart/2008/layout/VerticalAccentList"/>
    <dgm:cxn modelId="{025BFA91-A4D0-CC4E-B81E-8B2093E5E3DA}" type="presOf" srcId="{684DA938-C0BB-7B4A-87B8-EDE63CB5AB01}" destId="{10987407-164E-CF49-B19E-79F61F76BAEB}" srcOrd="0" destOrd="0" presId="urn:microsoft.com/office/officeart/2008/layout/VerticalAccentList"/>
    <dgm:cxn modelId="{98ACCA99-FCC7-D24F-9DE2-16D6CB400152}" srcId="{6D497FC5-FB33-2541-A3DB-A0E4E5B9732F}" destId="{4F4B450C-44D8-E445-9FCE-8C978E8E7548}" srcOrd="0" destOrd="0" parTransId="{F2739D92-A8FB-8946-9399-3D8678A3E10E}" sibTransId="{B7F30A2A-2B66-3445-BB27-755EC2E078CA}"/>
    <dgm:cxn modelId="{4CC98DBC-F71E-7B43-AF7C-B3A13CDFBD3D}" srcId="{6D497FC5-FB33-2541-A3DB-A0E4E5B9732F}" destId="{91EC00F2-4AE8-974B-85F3-25D41AD1EBBF}" srcOrd="2" destOrd="0" parTransId="{E355B300-94AF-004F-ACB5-663A34A84EE7}" sibTransId="{EB35FB35-AD3B-FC4A-B50F-95A109E4035D}"/>
    <dgm:cxn modelId="{AF517DC2-F38D-9042-8D49-CB0404ED9530}" type="presOf" srcId="{4F4B450C-44D8-E445-9FCE-8C978E8E7548}" destId="{7161E15F-DE47-0B43-AF9D-BF32D91F7A33}" srcOrd="0" destOrd="0" presId="urn:microsoft.com/office/officeart/2008/layout/VerticalAccentList"/>
    <dgm:cxn modelId="{C15B06C9-2780-1144-8300-3B951CA243F6}" srcId="{6D497FC5-FB33-2541-A3DB-A0E4E5B9732F}" destId="{4E71B6CC-E9BE-D64B-A13D-3726D9CBE786}" srcOrd="1" destOrd="0" parTransId="{495D184C-1740-004D-A630-11B9AAF38BA0}" sibTransId="{25E3C5B4-202A-F04D-9C6D-1B5FC451048B}"/>
    <dgm:cxn modelId="{F527F5EC-B20D-754F-BD65-F40055A4369A}" srcId="{91EC00F2-4AE8-974B-85F3-25D41AD1EBBF}" destId="{48EFBA1F-4335-7F43-AE0D-C5FC3F35AFC5}" srcOrd="0" destOrd="0" parTransId="{CE898F78-D659-DE42-9D5E-FFF39FC0941F}" sibTransId="{C8133CCC-314F-1244-A5BF-EA6CED566A60}"/>
    <dgm:cxn modelId="{F44EAD23-318F-2E44-80A6-FFCBEBB41F83}" type="presParOf" srcId="{EBB6E743-B5AC-B948-95D0-EC9791F6A768}" destId="{460A9DFC-D33B-C448-89B3-55F400E64DAA}" srcOrd="0" destOrd="0" presId="urn:microsoft.com/office/officeart/2008/layout/VerticalAccentList"/>
    <dgm:cxn modelId="{2BE5A399-91E4-AD4E-8B80-D7317F8746A9}" type="presParOf" srcId="{460A9DFC-D33B-C448-89B3-55F400E64DAA}" destId="{7161E15F-DE47-0B43-AF9D-BF32D91F7A33}" srcOrd="0" destOrd="0" presId="urn:microsoft.com/office/officeart/2008/layout/VerticalAccentList"/>
    <dgm:cxn modelId="{D62773D8-E3B5-B041-B5BC-FE359A7D4411}" type="presParOf" srcId="{EBB6E743-B5AC-B948-95D0-EC9791F6A768}" destId="{FDCF77A1-F09F-AE4F-8AC7-44D37D5A0E81}" srcOrd="1" destOrd="0" presId="urn:microsoft.com/office/officeart/2008/layout/VerticalAccentList"/>
    <dgm:cxn modelId="{796B621C-83A9-9F46-A801-0320E840A6E8}" type="presParOf" srcId="{FDCF77A1-F09F-AE4F-8AC7-44D37D5A0E81}" destId="{CA2956AF-0433-3B47-82AC-D3A2B2BC6062}" srcOrd="0" destOrd="0" presId="urn:microsoft.com/office/officeart/2008/layout/VerticalAccentList"/>
    <dgm:cxn modelId="{EC7CD350-F2D3-774A-9B4B-555CCF7B502B}" type="presParOf" srcId="{FDCF77A1-F09F-AE4F-8AC7-44D37D5A0E81}" destId="{C300DF18-BFA9-734A-91E1-8E7E264C375D}" srcOrd="1" destOrd="0" presId="urn:microsoft.com/office/officeart/2008/layout/VerticalAccentList"/>
    <dgm:cxn modelId="{9A212F76-70D4-FA48-990A-167A766D6DC3}" type="presParOf" srcId="{FDCF77A1-F09F-AE4F-8AC7-44D37D5A0E81}" destId="{F2E21A82-A97C-7845-9229-66A780771313}" srcOrd="2" destOrd="0" presId="urn:microsoft.com/office/officeart/2008/layout/VerticalAccentList"/>
    <dgm:cxn modelId="{7BFA475A-A614-004F-AE16-12AC691AD4AB}" type="presParOf" srcId="{FDCF77A1-F09F-AE4F-8AC7-44D37D5A0E81}" destId="{B59B47EB-3EF5-FE4A-AC5F-617D34C76795}" srcOrd="3" destOrd="0" presId="urn:microsoft.com/office/officeart/2008/layout/VerticalAccentList"/>
    <dgm:cxn modelId="{CCDC025A-EF4C-3446-B7D8-DCC15302E2F0}" type="presParOf" srcId="{FDCF77A1-F09F-AE4F-8AC7-44D37D5A0E81}" destId="{C6B7EBCC-1F1A-5942-8F8E-6154AD35898A}" srcOrd="4" destOrd="0" presId="urn:microsoft.com/office/officeart/2008/layout/VerticalAccentList"/>
    <dgm:cxn modelId="{8DC7D519-06A4-934F-BE11-076A54B2EF0A}" type="presParOf" srcId="{FDCF77A1-F09F-AE4F-8AC7-44D37D5A0E81}" destId="{A8E1A0C6-C986-AA4F-9B04-A93D0617FA8F}" srcOrd="5" destOrd="0" presId="urn:microsoft.com/office/officeart/2008/layout/VerticalAccentList"/>
    <dgm:cxn modelId="{B2B7D4D2-D6B6-A74E-9688-ACD96765E5CE}" type="presParOf" srcId="{FDCF77A1-F09F-AE4F-8AC7-44D37D5A0E81}" destId="{2FA05AF6-DDB7-DF4D-9E81-CED9519E54B5}" srcOrd="6" destOrd="0" presId="urn:microsoft.com/office/officeart/2008/layout/VerticalAccentList"/>
    <dgm:cxn modelId="{7CB0AFA3-CB95-8749-94E4-0D177497B2B9}" type="presParOf" srcId="{FDCF77A1-F09F-AE4F-8AC7-44D37D5A0E81}" destId="{4197ABBB-1A09-5A4C-8A1E-EB0214E6267C}" srcOrd="7" destOrd="0" presId="urn:microsoft.com/office/officeart/2008/layout/VerticalAccentList"/>
    <dgm:cxn modelId="{4D822B4F-1FD1-064B-83CB-A6942093D516}" type="presParOf" srcId="{EBB6E743-B5AC-B948-95D0-EC9791F6A768}" destId="{0F7F8E32-0F8E-8A45-89CC-1056B95FB821}" srcOrd="2" destOrd="0" presId="urn:microsoft.com/office/officeart/2008/layout/VerticalAccentList"/>
    <dgm:cxn modelId="{325837EE-A5C1-3D4F-A564-396F2153F307}" type="presParOf" srcId="{EBB6E743-B5AC-B948-95D0-EC9791F6A768}" destId="{1AEFC37A-7F12-0C46-A6AC-A242C03C2C26}" srcOrd="3" destOrd="0" presId="urn:microsoft.com/office/officeart/2008/layout/VerticalAccentList"/>
    <dgm:cxn modelId="{13E69C7D-6DF2-5343-99FF-08C9C70E4828}" type="presParOf" srcId="{1AEFC37A-7F12-0C46-A6AC-A242C03C2C26}" destId="{DEA658C3-CCD3-A448-AA6B-22A0C0807840}" srcOrd="0" destOrd="0" presId="urn:microsoft.com/office/officeart/2008/layout/VerticalAccentList"/>
    <dgm:cxn modelId="{C240B3D5-90C5-3C46-B685-C4FE84F9B4F6}" type="presParOf" srcId="{EBB6E743-B5AC-B948-95D0-EC9791F6A768}" destId="{2334A54C-7175-1342-9F79-CB63E89A0077}" srcOrd="4" destOrd="0" presId="urn:microsoft.com/office/officeart/2008/layout/VerticalAccentList"/>
    <dgm:cxn modelId="{44C8BF9C-E212-FC4C-A361-D30718CCC053}" type="presParOf" srcId="{2334A54C-7175-1342-9F79-CB63E89A0077}" destId="{5BD045BE-9F7D-CF4F-8016-723883E59CBD}" srcOrd="0" destOrd="0" presId="urn:microsoft.com/office/officeart/2008/layout/VerticalAccentList"/>
    <dgm:cxn modelId="{A6AB3A65-DAE5-9045-BC6B-503C922B480C}" type="presParOf" srcId="{2334A54C-7175-1342-9F79-CB63E89A0077}" destId="{2AF4B4E4-3EF2-BE4A-9F96-36B69E604BEE}" srcOrd="1" destOrd="0" presId="urn:microsoft.com/office/officeart/2008/layout/VerticalAccentList"/>
    <dgm:cxn modelId="{AE97E666-0A58-AC4D-B4A3-44E5ACB91CB6}" type="presParOf" srcId="{2334A54C-7175-1342-9F79-CB63E89A0077}" destId="{F5C2B385-9A23-7046-A904-AAD2D99B4003}" srcOrd="2" destOrd="0" presId="urn:microsoft.com/office/officeart/2008/layout/VerticalAccentList"/>
    <dgm:cxn modelId="{C03764E1-DBAF-3344-BFEB-9EA1DD4DD7E3}" type="presParOf" srcId="{2334A54C-7175-1342-9F79-CB63E89A0077}" destId="{0C3E7C2D-24FA-4D4C-B6E8-4BC74F2CE82B}" srcOrd="3" destOrd="0" presId="urn:microsoft.com/office/officeart/2008/layout/VerticalAccentList"/>
    <dgm:cxn modelId="{EB5180D5-580B-4B4F-AD35-1B015C6D4960}" type="presParOf" srcId="{2334A54C-7175-1342-9F79-CB63E89A0077}" destId="{191BF9BF-6A37-F04B-A4B4-038F67F35142}" srcOrd="4" destOrd="0" presId="urn:microsoft.com/office/officeart/2008/layout/VerticalAccentList"/>
    <dgm:cxn modelId="{59E345C3-98D2-4742-BBE2-6FDE47570A58}" type="presParOf" srcId="{2334A54C-7175-1342-9F79-CB63E89A0077}" destId="{017E5D51-6889-1740-ACE4-9AD579FA7F93}" srcOrd="5" destOrd="0" presId="urn:microsoft.com/office/officeart/2008/layout/VerticalAccentList"/>
    <dgm:cxn modelId="{97E9F124-E434-9A45-9ABD-FEB2A74F3093}" type="presParOf" srcId="{2334A54C-7175-1342-9F79-CB63E89A0077}" destId="{D9383002-3797-6B42-9734-70F4250B837D}" srcOrd="6" destOrd="0" presId="urn:microsoft.com/office/officeart/2008/layout/VerticalAccentList"/>
    <dgm:cxn modelId="{5A97B40E-6F55-144A-8BB5-1536B94BF39C}" type="presParOf" srcId="{2334A54C-7175-1342-9F79-CB63E89A0077}" destId="{10987407-164E-CF49-B19E-79F61F76BAEB}" srcOrd="7" destOrd="0" presId="urn:microsoft.com/office/officeart/2008/layout/VerticalAccentList"/>
    <dgm:cxn modelId="{2CB0E497-82F4-B844-96A3-18C225BAB63E}" type="presParOf" srcId="{EBB6E743-B5AC-B948-95D0-EC9791F6A768}" destId="{0A594239-B063-4D4B-B16D-68497EFA9023}" srcOrd="5" destOrd="0" presId="urn:microsoft.com/office/officeart/2008/layout/VerticalAccentList"/>
    <dgm:cxn modelId="{1206868E-DAD2-DB49-BA72-0E33FE3EEF2B}" type="presParOf" srcId="{EBB6E743-B5AC-B948-95D0-EC9791F6A768}" destId="{D4373DBB-C77B-B94E-9568-CBA793901F04}" srcOrd="6" destOrd="0" presId="urn:microsoft.com/office/officeart/2008/layout/VerticalAccentList"/>
    <dgm:cxn modelId="{BE5AAC45-61EF-C946-80A1-50CDBED9F4F9}" type="presParOf" srcId="{D4373DBB-C77B-B94E-9568-CBA793901F04}" destId="{DE1A8F23-E992-B04A-90F4-1D2678C7CE1B}" srcOrd="0" destOrd="0" presId="urn:microsoft.com/office/officeart/2008/layout/VerticalAccentList"/>
    <dgm:cxn modelId="{B4670C33-C76A-BB4F-9605-387CE47C0E6C}" type="presParOf" srcId="{EBB6E743-B5AC-B948-95D0-EC9791F6A768}" destId="{90F007E8-C312-9F4E-BF44-8792B923E3AC}" srcOrd="7" destOrd="0" presId="urn:microsoft.com/office/officeart/2008/layout/VerticalAccentList"/>
    <dgm:cxn modelId="{37FA4AF2-CC0A-764F-8217-6791EAD6437B}" type="presParOf" srcId="{90F007E8-C312-9F4E-BF44-8792B923E3AC}" destId="{C224162E-6749-D148-9938-4BA53873B823}" srcOrd="0" destOrd="0" presId="urn:microsoft.com/office/officeart/2008/layout/VerticalAccentList"/>
    <dgm:cxn modelId="{7C0652EA-0B6D-5345-9590-3DCF26BE1B4D}" type="presParOf" srcId="{90F007E8-C312-9F4E-BF44-8792B923E3AC}" destId="{F23186BF-B48B-DF4A-9A7D-DF5C3BCA05CB}" srcOrd="1" destOrd="0" presId="urn:microsoft.com/office/officeart/2008/layout/VerticalAccentList"/>
    <dgm:cxn modelId="{E106B376-9CF9-5641-86E5-7717A43606D8}" type="presParOf" srcId="{90F007E8-C312-9F4E-BF44-8792B923E3AC}" destId="{0D5069A8-151D-8543-8F53-F77F16CA8549}" srcOrd="2" destOrd="0" presId="urn:microsoft.com/office/officeart/2008/layout/VerticalAccentList"/>
    <dgm:cxn modelId="{8A084455-37B6-A54E-82C3-43462E5548C7}" type="presParOf" srcId="{90F007E8-C312-9F4E-BF44-8792B923E3AC}" destId="{A3D86D2B-B881-8840-B518-EAC0113A82D4}" srcOrd="3" destOrd="0" presId="urn:microsoft.com/office/officeart/2008/layout/VerticalAccentList"/>
    <dgm:cxn modelId="{7E6DAB50-9F86-4A46-9474-414308990D13}" type="presParOf" srcId="{90F007E8-C312-9F4E-BF44-8792B923E3AC}" destId="{099815A6-133C-BD42-81ED-4320A6CED2CB}" srcOrd="4" destOrd="0" presId="urn:microsoft.com/office/officeart/2008/layout/VerticalAccentList"/>
    <dgm:cxn modelId="{3849954B-73B0-F341-8A2D-ED927A4820A8}" type="presParOf" srcId="{90F007E8-C312-9F4E-BF44-8792B923E3AC}" destId="{18FE6F21-9CD7-6449-8020-30B4B51A1781}" srcOrd="5" destOrd="0" presId="urn:microsoft.com/office/officeart/2008/layout/VerticalAccentList"/>
    <dgm:cxn modelId="{BCDC9E2D-B2EC-9E4C-98BF-B535693D7C62}" type="presParOf" srcId="{90F007E8-C312-9F4E-BF44-8792B923E3AC}" destId="{402FA628-945B-DD4E-BE7F-2DF8EA075968}" srcOrd="6" destOrd="0" presId="urn:microsoft.com/office/officeart/2008/layout/VerticalAccentList"/>
    <dgm:cxn modelId="{13E0C071-C40B-0A48-B1DE-DE8F4614B1A1}" type="presParOf" srcId="{90F007E8-C312-9F4E-BF44-8792B923E3AC}" destId="{41EC5F75-0592-D740-A8D8-C222794EDBCE}" srcOrd="7" destOrd="0" presId="urn:microsoft.com/office/officeart/2008/layout/Vertical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C6652F0-DED2-3D4E-BAD4-2AE8230C7C11}" type="doc">
      <dgm:prSet loTypeId="urn:microsoft.com/office/officeart/2005/8/layout/vList3" loCatId="" qsTypeId="urn:microsoft.com/office/officeart/2005/8/quickstyle/simple2" qsCatId="simple" csTypeId="urn:microsoft.com/office/officeart/2005/8/colors/accent2_2" csCatId="accent2" phldr="1"/>
      <dgm:spPr/>
      <dgm:t>
        <a:bodyPr/>
        <a:lstStyle/>
        <a:p>
          <a:endParaRPr lang="fr-FR"/>
        </a:p>
      </dgm:t>
    </dgm:pt>
    <dgm:pt modelId="{D1905FEA-1827-2340-8DD7-3481D08A7019}">
      <dgm:prSet/>
      <dgm:spPr>
        <a:solidFill>
          <a:srgbClr val="53DE94"/>
        </a:solidFill>
      </dgm:spPr>
      <dgm:t>
        <a:bodyPr/>
        <a:lstStyle/>
        <a:p>
          <a:pPr rtl="0"/>
          <a:r>
            <a:rPr lang="fr-FR" dirty="0" err="1">
              <a:latin typeface="Arial"/>
              <a:cs typeface="Arial"/>
            </a:rPr>
            <a:t>Organized</a:t>
          </a:r>
          <a:r>
            <a:rPr lang="fr-FR" dirty="0">
              <a:latin typeface="Arial"/>
              <a:cs typeface="Arial"/>
            </a:rPr>
            <a:t> by </a:t>
          </a:r>
          <a:r>
            <a:rPr lang="fr-FR" dirty="0" err="1">
              <a:latin typeface="Arial"/>
              <a:cs typeface="Arial"/>
            </a:rPr>
            <a:t>laboratories</a:t>
          </a:r>
          <a:r>
            <a:rPr lang="fr-FR" dirty="0">
              <a:latin typeface="Arial"/>
              <a:cs typeface="Arial"/>
            </a:rPr>
            <a:t> in </a:t>
          </a:r>
          <a:r>
            <a:rPr lang="fr-FR" dirty="0" err="1">
              <a:latin typeface="Arial"/>
              <a:cs typeface="Arial"/>
            </a:rPr>
            <a:t>synergy</a:t>
          </a:r>
          <a:r>
            <a:rPr lang="fr-FR" dirty="0">
              <a:latin typeface="Arial"/>
              <a:cs typeface="Arial"/>
            </a:rPr>
            <a:t> </a:t>
          </a:r>
          <a:r>
            <a:rPr lang="fr-FR" dirty="0" err="1">
              <a:latin typeface="Arial"/>
              <a:cs typeface="Arial"/>
            </a:rPr>
            <a:t>with</a:t>
          </a:r>
          <a:r>
            <a:rPr lang="fr-FR" dirty="0">
              <a:latin typeface="Arial"/>
              <a:cs typeface="Arial"/>
            </a:rPr>
            <a:t> the Doctoral </a:t>
          </a:r>
          <a:r>
            <a:rPr lang="fr-FR" dirty="0" err="1">
              <a:latin typeface="Arial"/>
              <a:cs typeface="Arial"/>
            </a:rPr>
            <a:t>School</a:t>
          </a:r>
          <a:endParaRPr lang="fr-FR" dirty="0">
            <a:latin typeface="Arial"/>
            <a:cs typeface="Arial"/>
          </a:endParaRPr>
        </a:p>
      </dgm:t>
    </dgm:pt>
    <dgm:pt modelId="{0E97961A-9B9F-F84C-A41D-416834894E45}" type="parTrans" cxnId="{35DAFB83-45E3-3F43-9225-F30F8CC66717}">
      <dgm:prSet/>
      <dgm:spPr/>
      <dgm:t>
        <a:bodyPr/>
        <a:lstStyle/>
        <a:p>
          <a:endParaRPr lang="fr-FR">
            <a:latin typeface="Arial"/>
            <a:cs typeface="Arial"/>
          </a:endParaRPr>
        </a:p>
      </dgm:t>
    </dgm:pt>
    <dgm:pt modelId="{BA791822-5B4D-0540-923E-5F0AA7FECCF8}" type="sibTrans" cxnId="{35DAFB83-45E3-3F43-9225-F30F8CC66717}">
      <dgm:prSet/>
      <dgm:spPr/>
      <dgm:t>
        <a:bodyPr/>
        <a:lstStyle/>
        <a:p>
          <a:endParaRPr lang="fr-FR">
            <a:latin typeface="Arial"/>
            <a:cs typeface="Arial"/>
          </a:endParaRPr>
        </a:p>
      </dgm:t>
    </dgm:pt>
    <dgm:pt modelId="{48E1D1AA-F71E-9345-9ED7-6FC5CF7DAD64}">
      <dgm:prSet/>
      <dgm:spPr>
        <a:solidFill>
          <a:srgbClr val="53DE94"/>
        </a:solidFill>
      </dgm:spPr>
      <dgm:t>
        <a:bodyPr/>
        <a:lstStyle/>
        <a:p>
          <a:pPr rtl="0"/>
          <a:r>
            <a:rPr lang="fr-FR" dirty="0" err="1">
              <a:latin typeface="Arial"/>
              <a:cs typeface="Arial"/>
            </a:rPr>
            <a:t>Eventually</a:t>
          </a:r>
          <a:r>
            <a:rPr lang="fr-FR" dirty="0">
              <a:latin typeface="Arial"/>
              <a:cs typeface="Arial"/>
            </a:rPr>
            <a:t> </a:t>
          </a:r>
          <a:r>
            <a:rPr lang="fr-FR" dirty="0" err="1">
              <a:latin typeface="Arial"/>
              <a:cs typeface="Arial"/>
            </a:rPr>
            <a:t>supported</a:t>
          </a:r>
          <a:r>
            <a:rPr lang="fr-FR" dirty="0">
              <a:latin typeface="Arial"/>
              <a:cs typeface="Arial"/>
            </a:rPr>
            <a:t> by </a:t>
          </a:r>
          <a:r>
            <a:rPr lang="fr-FR" dirty="0" err="1">
              <a:latin typeface="Arial"/>
              <a:cs typeface="Arial"/>
            </a:rPr>
            <a:t>external</a:t>
          </a:r>
          <a:r>
            <a:rPr lang="fr-FR" dirty="0">
              <a:latin typeface="Arial"/>
              <a:cs typeface="Arial"/>
            </a:rPr>
            <a:t> sources of </a:t>
          </a:r>
          <a:r>
            <a:rPr lang="fr-FR" dirty="0" err="1">
              <a:latin typeface="Arial"/>
              <a:cs typeface="Arial"/>
            </a:rPr>
            <a:t>fundings</a:t>
          </a:r>
          <a:r>
            <a:rPr lang="fr-FR" dirty="0">
              <a:latin typeface="Arial"/>
              <a:cs typeface="Arial"/>
            </a:rPr>
            <a:t>, </a:t>
          </a:r>
          <a:r>
            <a:rPr lang="fr-FR" dirty="0" err="1">
              <a:latin typeface="Arial"/>
              <a:cs typeface="Arial"/>
            </a:rPr>
            <a:t>providing</a:t>
          </a:r>
          <a:r>
            <a:rPr lang="fr-FR" dirty="0">
              <a:latin typeface="Arial"/>
              <a:cs typeface="Arial"/>
            </a:rPr>
            <a:t> </a:t>
          </a:r>
          <a:r>
            <a:rPr lang="fr-FR" dirty="0" err="1">
              <a:latin typeface="Arial"/>
              <a:cs typeface="Arial"/>
            </a:rPr>
            <a:t>opportunities</a:t>
          </a:r>
          <a:r>
            <a:rPr lang="fr-FR" dirty="0">
              <a:latin typeface="Arial"/>
              <a:cs typeface="Arial"/>
            </a:rPr>
            <a:t> for </a:t>
          </a:r>
          <a:r>
            <a:rPr lang="fr-FR" dirty="0" err="1">
              <a:latin typeface="Arial"/>
              <a:cs typeface="Arial"/>
            </a:rPr>
            <a:t>student</a:t>
          </a:r>
          <a:r>
            <a:rPr lang="fr-FR" dirty="0">
              <a:latin typeface="Arial"/>
              <a:cs typeface="Arial"/>
            </a:rPr>
            <a:t> </a:t>
          </a:r>
          <a:r>
            <a:rPr lang="fr-FR" dirty="0" err="1">
              <a:latin typeface="Arial"/>
              <a:cs typeface="Arial"/>
            </a:rPr>
            <a:t>mobility</a:t>
          </a:r>
          <a:endParaRPr lang="fr-FR" dirty="0">
            <a:latin typeface="Arial"/>
            <a:cs typeface="Arial"/>
          </a:endParaRPr>
        </a:p>
      </dgm:t>
    </dgm:pt>
    <dgm:pt modelId="{3A90004C-05BC-0743-AD74-CCAEC956A758}" type="parTrans" cxnId="{283EC9A6-371E-4046-8559-6E478CAB2257}">
      <dgm:prSet/>
      <dgm:spPr/>
      <dgm:t>
        <a:bodyPr/>
        <a:lstStyle/>
        <a:p>
          <a:endParaRPr lang="fr-FR">
            <a:latin typeface="Arial"/>
            <a:cs typeface="Arial"/>
          </a:endParaRPr>
        </a:p>
      </dgm:t>
    </dgm:pt>
    <dgm:pt modelId="{CFE7519B-E098-614F-98A3-BA439A03087C}" type="sibTrans" cxnId="{283EC9A6-371E-4046-8559-6E478CAB2257}">
      <dgm:prSet/>
      <dgm:spPr/>
      <dgm:t>
        <a:bodyPr/>
        <a:lstStyle/>
        <a:p>
          <a:endParaRPr lang="fr-FR">
            <a:latin typeface="Arial"/>
            <a:cs typeface="Arial"/>
          </a:endParaRPr>
        </a:p>
      </dgm:t>
    </dgm:pt>
    <dgm:pt modelId="{9E691477-B807-D745-8373-F1E195E60A83}">
      <dgm:prSet/>
      <dgm:spPr>
        <a:solidFill>
          <a:srgbClr val="53DE94"/>
        </a:solidFill>
      </dgm:spPr>
      <dgm:t>
        <a:bodyPr/>
        <a:lstStyle/>
        <a:p>
          <a:pPr rtl="0"/>
          <a:r>
            <a:rPr lang="fr-FR" dirty="0" err="1">
              <a:latin typeface="Arial"/>
              <a:cs typeface="Arial"/>
            </a:rPr>
            <a:t>Providing</a:t>
          </a:r>
          <a:r>
            <a:rPr lang="fr-FR" dirty="0">
              <a:latin typeface="Arial"/>
              <a:cs typeface="Arial"/>
            </a:rPr>
            <a:t> training, </a:t>
          </a:r>
          <a:r>
            <a:rPr lang="fr-FR" dirty="0" err="1">
              <a:latin typeface="Arial"/>
              <a:cs typeface="Arial"/>
            </a:rPr>
            <a:t>tutored</a:t>
          </a:r>
          <a:r>
            <a:rPr lang="fr-FR" dirty="0">
              <a:latin typeface="Arial"/>
              <a:cs typeface="Arial"/>
            </a:rPr>
            <a:t> </a:t>
          </a:r>
          <a:r>
            <a:rPr lang="fr-FR" dirty="0" err="1">
              <a:latin typeface="Arial"/>
              <a:cs typeface="Arial"/>
            </a:rPr>
            <a:t>seminars</a:t>
          </a:r>
          <a:r>
            <a:rPr lang="fr-FR" dirty="0">
              <a:latin typeface="Arial"/>
              <a:cs typeface="Arial"/>
            </a:rPr>
            <a:t>, </a:t>
          </a:r>
          <a:r>
            <a:rPr lang="fr-FR" dirty="0" err="1">
              <a:latin typeface="Arial"/>
              <a:cs typeface="Arial"/>
            </a:rPr>
            <a:t>technological</a:t>
          </a:r>
          <a:r>
            <a:rPr lang="fr-FR" dirty="0">
              <a:latin typeface="Arial"/>
              <a:cs typeface="Arial"/>
            </a:rPr>
            <a:t> training, all </a:t>
          </a:r>
          <a:r>
            <a:rPr lang="fr-FR" dirty="0" err="1">
              <a:latin typeface="Arial"/>
              <a:cs typeface="Arial"/>
            </a:rPr>
            <a:t>validated</a:t>
          </a:r>
          <a:r>
            <a:rPr lang="fr-FR" dirty="0">
              <a:latin typeface="Arial"/>
              <a:cs typeface="Arial"/>
            </a:rPr>
            <a:t> by the doctoral </a:t>
          </a:r>
          <a:r>
            <a:rPr lang="fr-FR" dirty="0" err="1">
              <a:latin typeface="Arial"/>
              <a:cs typeface="Arial"/>
            </a:rPr>
            <a:t>school</a:t>
          </a:r>
          <a:endParaRPr lang="fr-FR" dirty="0">
            <a:latin typeface="Arial"/>
            <a:cs typeface="Arial"/>
          </a:endParaRPr>
        </a:p>
      </dgm:t>
    </dgm:pt>
    <dgm:pt modelId="{9A4E1460-65B6-5644-866F-78CDF8192FB5}" type="parTrans" cxnId="{37A40010-D84A-4C4C-BA6B-F87059543B94}">
      <dgm:prSet/>
      <dgm:spPr/>
      <dgm:t>
        <a:bodyPr/>
        <a:lstStyle/>
        <a:p>
          <a:endParaRPr lang="fr-FR">
            <a:latin typeface="Arial"/>
            <a:cs typeface="Arial"/>
          </a:endParaRPr>
        </a:p>
      </dgm:t>
    </dgm:pt>
    <dgm:pt modelId="{313CA5C0-54D8-CE40-9F4D-F78409E2EC0B}" type="sibTrans" cxnId="{37A40010-D84A-4C4C-BA6B-F87059543B94}">
      <dgm:prSet/>
      <dgm:spPr/>
      <dgm:t>
        <a:bodyPr/>
        <a:lstStyle/>
        <a:p>
          <a:endParaRPr lang="fr-FR">
            <a:latin typeface="Arial"/>
            <a:cs typeface="Arial"/>
          </a:endParaRPr>
        </a:p>
      </dgm:t>
    </dgm:pt>
    <dgm:pt modelId="{0DC2D2B9-4C01-3A4C-A886-854F3644A736}" type="pres">
      <dgm:prSet presAssocID="{7C6652F0-DED2-3D4E-BAD4-2AE8230C7C11}" presName="linearFlow" presStyleCnt="0">
        <dgm:presLayoutVars>
          <dgm:dir/>
          <dgm:resizeHandles val="exact"/>
        </dgm:presLayoutVars>
      </dgm:prSet>
      <dgm:spPr/>
    </dgm:pt>
    <dgm:pt modelId="{E5427503-5A30-7F46-AE34-69D9927925BA}" type="pres">
      <dgm:prSet presAssocID="{D1905FEA-1827-2340-8DD7-3481D08A7019}" presName="composite" presStyleCnt="0"/>
      <dgm:spPr/>
    </dgm:pt>
    <dgm:pt modelId="{35018367-4920-4348-8363-291275C04F0E}" type="pres">
      <dgm:prSet presAssocID="{D1905FEA-1827-2340-8DD7-3481D08A7019}" presName="imgShp" presStyleLbl="fgImgPlace1" presStyleIdx="0" presStyleCnt="3"/>
      <dgm:spPr>
        <a:solidFill>
          <a:schemeClr val="accent1"/>
        </a:solidFill>
      </dgm:spPr>
    </dgm:pt>
    <dgm:pt modelId="{594DEBEC-2BB3-974C-8A05-996EDBABE589}" type="pres">
      <dgm:prSet presAssocID="{D1905FEA-1827-2340-8DD7-3481D08A7019}" presName="txShp" presStyleLbl="node1" presStyleIdx="0" presStyleCnt="3">
        <dgm:presLayoutVars>
          <dgm:bulletEnabled val="1"/>
        </dgm:presLayoutVars>
      </dgm:prSet>
      <dgm:spPr/>
    </dgm:pt>
    <dgm:pt modelId="{56B39912-6BB3-0E46-994B-FA5EC0FA52AD}" type="pres">
      <dgm:prSet presAssocID="{BA791822-5B4D-0540-923E-5F0AA7FECCF8}" presName="spacing" presStyleCnt="0"/>
      <dgm:spPr/>
    </dgm:pt>
    <dgm:pt modelId="{25094D99-D28F-A444-A8D9-16F037A29AB9}" type="pres">
      <dgm:prSet presAssocID="{48E1D1AA-F71E-9345-9ED7-6FC5CF7DAD64}" presName="composite" presStyleCnt="0"/>
      <dgm:spPr/>
    </dgm:pt>
    <dgm:pt modelId="{5262F68D-1AE5-7E42-953E-79775A0D1B65}" type="pres">
      <dgm:prSet presAssocID="{48E1D1AA-F71E-9345-9ED7-6FC5CF7DAD64}" presName="imgShp" presStyleLbl="fgImgPlace1" presStyleIdx="1" presStyleCnt="3"/>
      <dgm:spPr>
        <a:solidFill>
          <a:srgbClr val="4F81BD"/>
        </a:solidFill>
      </dgm:spPr>
    </dgm:pt>
    <dgm:pt modelId="{56676BE0-BAE3-5A47-904E-55F8FB19026F}" type="pres">
      <dgm:prSet presAssocID="{48E1D1AA-F71E-9345-9ED7-6FC5CF7DAD64}" presName="txShp" presStyleLbl="node1" presStyleIdx="1" presStyleCnt="3">
        <dgm:presLayoutVars>
          <dgm:bulletEnabled val="1"/>
        </dgm:presLayoutVars>
      </dgm:prSet>
      <dgm:spPr/>
    </dgm:pt>
    <dgm:pt modelId="{3561797B-3D4A-3142-A1AE-6A0525B0B19D}" type="pres">
      <dgm:prSet presAssocID="{CFE7519B-E098-614F-98A3-BA439A03087C}" presName="spacing" presStyleCnt="0"/>
      <dgm:spPr/>
    </dgm:pt>
    <dgm:pt modelId="{445922AE-E806-B64D-9D9D-335F20850A12}" type="pres">
      <dgm:prSet presAssocID="{9E691477-B807-D745-8373-F1E195E60A83}" presName="composite" presStyleCnt="0"/>
      <dgm:spPr/>
    </dgm:pt>
    <dgm:pt modelId="{68EAE69F-492A-B049-B1B8-551011F2C331}" type="pres">
      <dgm:prSet presAssocID="{9E691477-B807-D745-8373-F1E195E60A83}" presName="imgShp" presStyleLbl="fgImgPlace1" presStyleIdx="2" presStyleCnt="3"/>
      <dgm:spPr>
        <a:solidFill>
          <a:srgbClr val="4F81BD"/>
        </a:solidFill>
      </dgm:spPr>
    </dgm:pt>
    <dgm:pt modelId="{9D4EB820-DDD1-9344-916E-0628218653D7}" type="pres">
      <dgm:prSet presAssocID="{9E691477-B807-D745-8373-F1E195E60A83}" presName="txShp" presStyleLbl="node1" presStyleIdx="2" presStyleCnt="3">
        <dgm:presLayoutVars>
          <dgm:bulletEnabled val="1"/>
        </dgm:presLayoutVars>
      </dgm:prSet>
      <dgm:spPr/>
    </dgm:pt>
  </dgm:ptLst>
  <dgm:cxnLst>
    <dgm:cxn modelId="{622B4C0D-8134-BF42-A082-80754E5BA438}" type="presOf" srcId="{9E691477-B807-D745-8373-F1E195E60A83}" destId="{9D4EB820-DDD1-9344-916E-0628218653D7}" srcOrd="0" destOrd="0" presId="urn:microsoft.com/office/officeart/2005/8/layout/vList3"/>
    <dgm:cxn modelId="{37A40010-D84A-4C4C-BA6B-F87059543B94}" srcId="{7C6652F0-DED2-3D4E-BAD4-2AE8230C7C11}" destId="{9E691477-B807-D745-8373-F1E195E60A83}" srcOrd="2" destOrd="0" parTransId="{9A4E1460-65B6-5644-866F-78CDF8192FB5}" sibTransId="{313CA5C0-54D8-CE40-9F4D-F78409E2EC0B}"/>
    <dgm:cxn modelId="{12CA4F3B-880F-7445-BFE5-FD039989AAB9}" type="presOf" srcId="{D1905FEA-1827-2340-8DD7-3481D08A7019}" destId="{594DEBEC-2BB3-974C-8A05-996EDBABE589}" srcOrd="0" destOrd="0" presId="urn:microsoft.com/office/officeart/2005/8/layout/vList3"/>
    <dgm:cxn modelId="{7E9E073E-10D5-4545-B888-16F3C791CB78}" type="presOf" srcId="{48E1D1AA-F71E-9345-9ED7-6FC5CF7DAD64}" destId="{56676BE0-BAE3-5A47-904E-55F8FB19026F}" srcOrd="0" destOrd="0" presId="urn:microsoft.com/office/officeart/2005/8/layout/vList3"/>
    <dgm:cxn modelId="{35DAFB83-45E3-3F43-9225-F30F8CC66717}" srcId="{7C6652F0-DED2-3D4E-BAD4-2AE8230C7C11}" destId="{D1905FEA-1827-2340-8DD7-3481D08A7019}" srcOrd="0" destOrd="0" parTransId="{0E97961A-9B9F-F84C-A41D-416834894E45}" sibTransId="{BA791822-5B4D-0540-923E-5F0AA7FECCF8}"/>
    <dgm:cxn modelId="{283EC9A6-371E-4046-8559-6E478CAB2257}" srcId="{7C6652F0-DED2-3D4E-BAD4-2AE8230C7C11}" destId="{48E1D1AA-F71E-9345-9ED7-6FC5CF7DAD64}" srcOrd="1" destOrd="0" parTransId="{3A90004C-05BC-0743-AD74-CCAEC956A758}" sibTransId="{CFE7519B-E098-614F-98A3-BA439A03087C}"/>
    <dgm:cxn modelId="{F30E42D8-3ED9-A34D-B030-72F49C1A7C65}" type="presOf" srcId="{7C6652F0-DED2-3D4E-BAD4-2AE8230C7C11}" destId="{0DC2D2B9-4C01-3A4C-A886-854F3644A736}" srcOrd="0" destOrd="0" presId="urn:microsoft.com/office/officeart/2005/8/layout/vList3"/>
    <dgm:cxn modelId="{9EDEE3A9-3608-B049-8956-1A88EE4C014E}" type="presParOf" srcId="{0DC2D2B9-4C01-3A4C-A886-854F3644A736}" destId="{E5427503-5A30-7F46-AE34-69D9927925BA}" srcOrd="0" destOrd="0" presId="urn:microsoft.com/office/officeart/2005/8/layout/vList3"/>
    <dgm:cxn modelId="{C3C61607-A0FF-9740-AEC3-E2A32028E2D2}" type="presParOf" srcId="{E5427503-5A30-7F46-AE34-69D9927925BA}" destId="{35018367-4920-4348-8363-291275C04F0E}" srcOrd="0" destOrd="0" presId="urn:microsoft.com/office/officeart/2005/8/layout/vList3"/>
    <dgm:cxn modelId="{7F647F00-D965-AB4F-B056-5A3AF9B1A45A}" type="presParOf" srcId="{E5427503-5A30-7F46-AE34-69D9927925BA}" destId="{594DEBEC-2BB3-974C-8A05-996EDBABE589}" srcOrd="1" destOrd="0" presId="urn:microsoft.com/office/officeart/2005/8/layout/vList3"/>
    <dgm:cxn modelId="{5B30B825-5EF4-064C-8303-9BD2DA210EB9}" type="presParOf" srcId="{0DC2D2B9-4C01-3A4C-A886-854F3644A736}" destId="{56B39912-6BB3-0E46-994B-FA5EC0FA52AD}" srcOrd="1" destOrd="0" presId="urn:microsoft.com/office/officeart/2005/8/layout/vList3"/>
    <dgm:cxn modelId="{CAC3E4B0-A7AA-7647-86A5-7839D45A3B38}" type="presParOf" srcId="{0DC2D2B9-4C01-3A4C-A886-854F3644A736}" destId="{25094D99-D28F-A444-A8D9-16F037A29AB9}" srcOrd="2" destOrd="0" presId="urn:microsoft.com/office/officeart/2005/8/layout/vList3"/>
    <dgm:cxn modelId="{03DF4FF4-FD05-4542-AC5C-F08701A31E88}" type="presParOf" srcId="{25094D99-D28F-A444-A8D9-16F037A29AB9}" destId="{5262F68D-1AE5-7E42-953E-79775A0D1B65}" srcOrd="0" destOrd="0" presId="urn:microsoft.com/office/officeart/2005/8/layout/vList3"/>
    <dgm:cxn modelId="{C3C10F3F-31EF-6744-B3D1-621F611AE574}" type="presParOf" srcId="{25094D99-D28F-A444-A8D9-16F037A29AB9}" destId="{56676BE0-BAE3-5A47-904E-55F8FB19026F}" srcOrd="1" destOrd="0" presId="urn:microsoft.com/office/officeart/2005/8/layout/vList3"/>
    <dgm:cxn modelId="{FCE98AF0-A18E-514A-893B-8F3D65987CCE}" type="presParOf" srcId="{0DC2D2B9-4C01-3A4C-A886-854F3644A736}" destId="{3561797B-3D4A-3142-A1AE-6A0525B0B19D}" srcOrd="3" destOrd="0" presId="urn:microsoft.com/office/officeart/2005/8/layout/vList3"/>
    <dgm:cxn modelId="{00044052-55B3-E645-864D-309A5BD2E5CE}" type="presParOf" srcId="{0DC2D2B9-4C01-3A4C-A886-854F3644A736}" destId="{445922AE-E806-B64D-9D9D-335F20850A12}" srcOrd="4" destOrd="0" presId="urn:microsoft.com/office/officeart/2005/8/layout/vList3"/>
    <dgm:cxn modelId="{BE03DDC8-EF74-6045-BB41-874DABA33B87}" type="presParOf" srcId="{445922AE-E806-B64D-9D9D-335F20850A12}" destId="{68EAE69F-492A-B049-B1B8-551011F2C331}" srcOrd="0" destOrd="0" presId="urn:microsoft.com/office/officeart/2005/8/layout/vList3"/>
    <dgm:cxn modelId="{2F2C62BF-CBDE-1745-B7B2-D01FB1D8B8AF}" type="presParOf" srcId="{445922AE-E806-B64D-9D9D-335F20850A12}" destId="{9D4EB820-DDD1-9344-916E-0628218653D7}" srcOrd="1" destOrd="0" presId="urn:microsoft.com/office/officeart/2005/8/layout/vList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2E54AB36-7A03-074D-AF69-8F6284FC3CE6}" type="doc">
      <dgm:prSet loTypeId="urn:microsoft.com/office/officeart/2005/8/layout/vList3" loCatId="" qsTypeId="urn:microsoft.com/office/officeart/2005/8/quickstyle/simple2" qsCatId="simple" csTypeId="urn:microsoft.com/office/officeart/2005/8/colors/colorful1" csCatId="colorful" phldr="1"/>
      <dgm:spPr/>
      <dgm:t>
        <a:bodyPr/>
        <a:lstStyle/>
        <a:p>
          <a:endParaRPr lang="en-US"/>
        </a:p>
      </dgm:t>
    </dgm:pt>
    <dgm:pt modelId="{458BB597-5B84-8A48-B2DC-32867DF68F82}">
      <dgm:prSet phldrT="[Texte]"/>
      <dgm:spPr>
        <a:solidFill>
          <a:srgbClr val="53DE94"/>
        </a:solidFill>
      </dgm:spPr>
      <dgm:t>
        <a:bodyPr/>
        <a:lstStyle/>
        <a:p>
          <a:r>
            <a:rPr lang="fr-FR" dirty="0">
              <a:latin typeface="Arial"/>
              <a:cs typeface="Arial"/>
            </a:rPr>
            <a:t>Doctoral </a:t>
          </a:r>
          <a:r>
            <a:rPr lang="fr-FR" dirty="0" err="1">
              <a:latin typeface="Arial"/>
              <a:cs typeface="Arial"/>
            </a:rPr>
            <a:t>School</a:t>
          </a:r>
          <a:r>
            <a:rPr lang="fr-FR" dirty="0">
              <a:latin typeface="Arial"/>
              <a:cs typeface="Arial"/>
            </a:rPr>
            <a:t> (</a:t>
          </a:r>
          <a:r>
            <a:rPr lang="fr-FR" dirty="0" err="1">
              <a:latin typeface="Arial"/>
              <a:cs typeface="Arial"/>
            </a:rPr>
            <a:t>e.g</a:t>
          </a:r>
          <a:r>
            <a:rPr lang="fr-FR" dirty="0">
              <a:latin typeface="Arial"/>
              <a:cs typeface="Arial"/>
            </a:rPr>
            <a:t>. </a:t>
          </a:r>
          <a:r>
            <a:rPr lang="fr-FR" dirty="0" err="1">
              <a:latin typeface="Arial"/>
              <a:cs typeface="Arial"/>
            </a:rPr>
            <a:t>teaching</a:t>
          </a:r>
          <a:r>
            <a:rPr lang="fr-FR" dirty="0">
              <a:latin typeface="Arial"/>
              <a:cs typeface="Arial"/>
            </a:rPr>
            <a:t> </a:t>
          </a:r>
          <a:r>
            <a:rPr lang="fr-FR" dirty="0" err="1">
              <a:latin typeface="Arial"/>
              <a:cs typeface="Arial"/>
            </a:rPr>
            <a:t>innovative</a:t>
          </a:r>
          <a:r>
            <a:rPr lang="fr-FR" dirty="0">
              <a:latin typeface="Arial"/>
              <a:cs typeface="Arial"/>
            </a:rPr>
            <a:t> </a:t>
          </a:r>
          <a:r>
            <a:rPr lang="fr-FR" dirty="0" err="1">
              <a:latin typeface="Arial"/>
              <a:cs typeface="Arial"/>
            </a:rPr>
            <a:t>methods</a:t>
          </a:r>
          <a:r>
            <a:rPr lang="fr-FR" dirty="0">
              <a:latin typeface="Arial"/>
              <a:cs typeface="Arial"/>
            </a:rPr>
            <a:t>)</a:t>
          </a:r>
          <a:endParaRPr lang="en-US" dirty="0">
            <a:latin typeface="Arial"/>
            <a:cs typeface="Arial"/>
          </a:endParaRPr>
        </a:p>
      </dgm:t>
    </dgm:pt>
    <dgm:pt modelId="{B74D524B-9110-3B43-90AC-1E3C734FFAD3}" type="parTrans" cxnId="{7C5F7612-2B80-F745-B09D-F1B0D8C9E70E}">
      <dgm:prSet/>
      <dgm:spPr/>
      <dgm:t>
        <a:bodyPr/>
        <a:lstStyle/>
        <a:p>
          <a:endParaRPr lang="en-US">
            <a:latin typeface="Arial"/>
            <a:cs typeface="Arial"/>
          </a:endParaRPr>
        </a:p>
      </dgm:t>
    </dgm:pt>
    <dgm:pt modelId="{8CF37011-EA01-D440-BAD0-B8A651B18B8C}" type="sibTrans" cxnId="{7C5F7612-2B80-F745-B09D-F1B0D8C9E70E}">
      <dgm:prSet/>
      <dgm:spPr/>
      <dgm:t>
        <a:bodyPr/>
        <a:lstStyle/>
        <a:p>
          <a:endParaRPr lang="en-US">
            <a:latin typeface="Arial"/>
            <a:cs typeface="Arial"/>
          </a:endParaRPr>
        </a:p>
      </dgm:t>
    </dgm:pt>
    <dgm:pt modelId="{75D97833-3654-F94F-B9EC-808959C053A9}">
      <dgm:prSet phldrT="[Texte]"/>
      <dgm:spPr>
        <a:solidFill>
          <a:srgbClr val="92D050"/>
        </a:solidFill>
      </dgm:spPr>
      <dgm:t>
        <a:bodyPr/>
        <a:lstStyle/>
        <a:p>
          <a:r>
            <a:rPr lang="fr-FR" dirty="0">
              <a:latin typeface="Arial"/>
              <a:cs typeface="Arial"/>
            </a:rPr>
            <a:t>Doctoral </a:t>
          </a:r>
          <a:r>
            <a:rPr lang="fr-FR" dirty="0" err="1">
              <a:latin typeface="Arial"/>
              <a:cs typeface="Arial"/>
            </a:rPr>
            <a:t>Collegium</a:t>
          </a:r>
          <a:r>
            <a:rPr lang="fr-FR" dirty="0">
              <a:latin typeface="Arial"/>
              <a:cs typeface="Arial"/>
            </a:rPr>
            <a:t> (</a:t>
          </a:r>
          <a:r>
            <a:rPr lang="fr-FR" dirty="0" err="1">
              <a:latin typeface="Arial"/>
              <a:cs typeface="Arial"/>
            </a:rPr>
            <a:t>e.g</a:t>
          </a:r>
          <a:r>
            <a:rPr lang="fr-FR" dirty="0">
              <a:latin typeface="Arial"/>
              <a:cs typeface="Arial"/>
            </a:rPr>
            <a:t>. </a:t>
          </a:r>
          <a:r>
            <a:rPr lang="fr-FR" dirty="0" err="1">
              <a:latin typeface="Arial"/>
              <a:cs typeface="Arial"/>
            </a:rPr>
            <a:t>Doctoriales</a:t>
          </a:r>
          <a:r>
            <a:rPr lang="fr-FR" dirty="0">
              <a:latin typeface="Arial"/>
              <a:cs typeface="Arial"/>
            </a:rPr>
            <a:t>, CV, IP, ….)</a:t>
          </a:r>
          <a:endParaRPr lang="en-US" dirty="0">
            <a:latin typeface="Arial"/>
            <a:cs typeface="Arial"/>
          </a:endParaRPr>
        </a:p>
      </dgm:t>
    </dgm:pt>
    <dgm:pt modelId="{1F515457-AB7F-EF4D-A8F0-577B1FC46B8A}" type="parTrans" cxnId="{2A0E8BDB-7AAC-444B-A879-4EF4D8BB770F}">
      <dgm:prSet/>
      <dgm:spPr/>
      <dgm:t>
        <a:bodyPr/>
        <a:lstStyle/>
        <a:p>
          <a:endParaRPr lang="en-US">
            <a:latin typeface="Arial"/>
            <a:cs typeface="Arial"/>
          </a:endParaRPr>
        </a:p>
      </dgm:t>
    </dgm:pt>
    <dgm:pt modelId="{BFEA3770-88A7-FD47-96F4-64F13ED2B702}" type="sibTrans" cxnId="{2A0E8BDB-7AAC-444B-A879-4EF4D8BB770F}">
      <dgm:prSet/>
      <dgm:spPr/>
      <dgm:t>
        <a:bodyPr/>
        <a:lstStyle/>
        <a:p>
          <a:endParaRPr lang="en-US">
            <a:latin typeface="Arial"/>
            <a:cs typeface="Arial"/>
          </a:endParaRPr>
        </a:p>
      </dgm:t>
    </dgm:pt>
    <dgm:pt modelId="{8DEE0339-4DC5-A548-B138-B4E159BC2234}">
      <dgm:prSet phldrT="[Texte]"/>
      <dgm:spPr>
        <a:solidFill>
          <a:schemeClr val="bg1">
            <a:lumMod val="75000"/>
          </a:schemeClr>
        </a:solidFill>
      </dgm:spPr>
      <dgm:t>
        <a:bodyPr/>
        <a:lstStyle/>
        <a:p>
          <a:r>
            <a:rPr lang="fr-FR" dirty="0" err="1">
              <a:latin typeface="Arial"/>
              <a:cs typeface="Arial"/>
            </a:rPr>
            <a:t>Laboratories</a:t>
          </a:r>
          <a:r>
            <a:rPr lang="fr-FR" dirty="0">
              <a:latin typeface="Arial"/>
              <a:cs typeface="Arial"/>
            </a:rPr>
            <a:t> (</a:t>
          </a:r>
          <a:r>
            <a:rPr lang="fr-FR" dirty="0" err="1">
              <a:latin typeface="Arial"/>
              <a:cs typeface="Arial"/>
            </a:rPr>
            <a:t>e.g</a:t>
          </a:r>
          <a:r>
            <a:rPr lang="fr-FR" dirty="0">
              <a:latin typeface="Arial"/>
              <a:cs typeface="Arial"/>
            </a:rPr>
            <a:t>. Semaine du Cerveau, Sciences et Société, …)</a:t>
          </a:r>
          <a:endParaRPr lang="en-US" dirty="0">
            <a:latin typeface="Arial"/>
            <a:cs typeface="Arial"/>
          </a:endParaRPr>
        </a:p>
      </dgm:t>
    </dgm:pt>
    <dgm:pt modelId="{E63A78EB-8731-1E40-B2E5-6588817E8A4D}" type="parTrans" cxnId="{8150A7D3-7EF0-4243-8C08-BCDD04DA5C2D}">
      <dgm:prSet/>
      <dgm:spPr/>
      <dgm:t>
        <a:bodyPr/>
        <a:lstStyle/>
        <a:p>
          <a:endParaRPr lang="en-US">
            <a:latin typeface="Arial"/>
            <a:cs typeface="Arial"/>
          </a:endParaRPr>
        </a:p>
      </dgm:t>
    </dgm:pt>
    <dgm:pt modelId="{FEB07FD3-A7E1-7D41-8FD0-10F5C7936FDB}" type="sibTrans" cxnId="{8150A7D3-7EF0-4243-8C08-BCDD04DA5C2D}">
      <dgm:prSet/>
      <dgm:spPr/>
      <dgm:t>
        <a:bodyPr/>
        <a:lstStyle/>
        <a:p>
          <a:endParaRPr lang="en-US">
            <a:latin typeface="Arial"/>
            <a:cs typeface="Arial"/>
          </a:endParaRPr>
        </a:p>
      </dgm:t>
    </dgm:pt>
    <dgm:pt modelId="{39295014-D0D7-D348-847C-7B2EDACA9679}">
      <dgm:prSet/>
      <dgm:spPr>
        <a:solidFill>
          <a:schemeClr val="accent3">
            <a:lumMod val="40000"/>
            <a:lumOff val="60000"/>
          </a:schemeClr>
        </a:solidFill>
      </dgm:spPr>
      <dgm:t>
        <a:bodyPr/>
        <a:lstStyle/>
        <a:p>
          <a:r>
            <a:rPr lang="fr-FR" dirty="0" err="1">
              <a:latin typeface="Arial"/>
              <a:cs typeface="Arial"/>
            </a:rPr>
            <a:t>External</a:t>
          </a:r>
          <a:r>
            <a:rPr lang="fr-FR" dirty="0">
              <a:latin typeface="Arial"/>
              <a:cs typeface="Arial"/>
            </a:rPr>
            <a:t> trainings (</a:t>
          </a:r>
          <a:r>
            <a:rPr lang="fr-FR" dirty="0" err="1">
              <a:latin typeface="Arial"/>
              <a:cs typeface="Arial"/>
            </a:rPr>
            <a:t>e.g</a:t>
          </a:r>
          <a:r>
            <a:rPr lang="fr-FR" dirty="0">
              <a:latin typeface="Arial"/>
              <a:cs typeface="Arial"/>
            </a:rPr>
            <a:t>. Association Grand </a:t>
          </a:r>
          <a:r>
            <a:rPr lang="fr-FR" dirty="0" err="1">
              <a:latin typeface="Arial"/>
              <a:cs typeface="Arial"/>
            </a:rPr>
            <a:t>Luminy</a:t>
          </a:r>
          <a:r>
            <a:rPr lang="fr-FR" dirty="0">
              <a:latin typeface="Arial"/>
              <a:cs typeface="Arial"/>
            </a:rPr>
            <a:t>, …)</a:t>
          </a:r>
        </a:p>
      </dgm:t>
    </dgm:pt>
    <dgm:pt modelId="{6518E955-D5BE-A54B-AB87-73EFE3FFA0A8}" type="parTrans" cxnId="{729EE0DB-FDA5-364F-80E9-75DEFDF54D1E}">
      <dgm:prSet/>
      <dgm:spPr/>
      <dgm:t>
        <a:bodyPr/>
        <a:lstStyle/>
        <a:p>
          <a:endParaRPr lang="en-US">
            <a:latin typeface="Arial"/>
            <a:cs typeface="Arial"/>
          </a:endParaRPr>
        </a:p>
      </dgm:t>
    </dgm:pt>
    <dgm:pt modelId="{CDD39662-2B76-9B4B-B87F-61B4A43C4B96}" type="sibTrans" cxnId="{729EE0DB-FDA5-364F-80E9-75DEFDF54D1E}">
      <dgm:prSet/>
      <dgm:spPr/>
      <dgm:t>
        <a:bodyPr/>
        <a:lstStyle/>
        <a:p>
          <a:endParaRPr lang="en-US">
            <a:latin typeface="Arial"/>
            <a:cs typeface="Arial"/>
          </a:endParaRPr>
        </a:p>
      </dgm:t>
    </dgm:pt>
    <dgm:pt modelId="{B65083B2-49EE-984D-BD53-4177377F7864}" type="pres">
      <dgm:prSet presAssocID="{2E54AB36-7A03-074D-AF69-8F6284FC3CE6}" presName="linearFlow" presStyleCnt="0">
        <dgm:presLayoutVars>
          <dgm:dir/>
          <dgm:resizeHandles val="exact"/>
        </dgm:presLayoutVars>
      </dgm:prSet>
      <dgm:spPr/>
    </dgm:pt>
    <dgm:pt modelId="{CE26C4BE-F277-774B-818E-EF80EF273287}" type="pres">
      <dgm:prSet presAssocID="{458BB597-5B84-8A48-B2DC-32867DF68F82}" presName="composite" presStyleCnt="0"/>
      <dgm:spPr/>
    </dgm:pt>
    <dgm:pt modelId="{6262BF7B-764A-4747-BBD8-91539AB77AB0}" type="pres">
      <dgm:prSet presAssocID="{458BB597-5B84-8A48-B2DC-32867DF68F82}" presName="imgShp"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6EEEE708-C7E8-DD4F-95DE-56E53483FBEC}" type="pres">
      <dgm:prSet presAssocID="{458BB597-5B84-8A48-B2DC-32867DF68F82}" presName="txShp" presStyleLbl="node1" presStyleIdx="0" presStyleCnt="4">
        <dgm:presLayoutVars>
          <dgm:bulletEnabled val="1"/>
        </dgm:presLayoutVars>
      </dgm:prSet>
      <dgm:spPr/>
    </dgm:pt>
    <dgm:pt modelId="{CDB36639-40C2-2A49-B191-D5BA50EE5499}" type="pres">
      <dgm:prSet presAssocID="{8CF37011-EA01-D440-BAD0-B8A651B18B8C}" presName="spacing" presStyleCnt="0"/>
      <dgm:spPr/>
    </dgm:pt>
    <dgm:pt modelId="{A179B69B-5877-4142-8BA0-268FCA8E341E}" type="pres">
      <dgm:prSet presAssocID="{75D97833-3654-F94F-B9EC-808959C053A9}" presName="composite" presStyleCnt="0"/>
      <dgm:spPr/>
    </dgm:pt>
    <dgm:pt modelId="{843F1FC1-A7E5-2741-85D6-4EC1C191DD84}" type="pres">
      <dgm:prSet presAssocID="{75D97833-3654-F94F-B9EC-808959C053A9}" presName="imgShp"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81000" r="-81000"/>
          </a:stretch>
        </a:blipFill>
      </dgm:spPr>
    </dgm:pt>
    <dgm:pt modelId="{7D803703-F21F-C84D-BCA1-0AFAF3EDFFD2}" type="pres">
      <dgm:prSet presAssocID="{75D97833-3654-F94F-B9EC-808959C053A9}" presName="txShp" presStyleLbl="node1" presStyleIdx="1" presStyleCnt="4">
        <dgm:presLayoutVars>
          <dgm:bulletEnabled val="1"/>
        </dgm:presLayoutVars>
      </dgm:prSet>
      <dgm:spPr/>
    </dgm:pt>
    <dgm:pt modelId="{2D135989-6072-0C40-9FB8-697D9A2E2C45}" type="pres">
      <dgm:prSet presAssocID="{BFEA3770-88A7-FD47-96F4-64F13ED2B702}" presName="spacing" presStyleCnt="0"/>
      <dgm:spPr/>
    </dgm:pt>
    <dgm:pt modelId="{1733D56B-53C9-D741-86BD-FF784E1ECE6D}" type="pres">
      <dgm:prSet presAssocID="{8DEE0339-4DC5-A548-B138-B4E159BC2234}" presName="composite" presStyleCnt="0"/>
      <dgm:spPr/>
    </dgm:pt>
    <dgm:pt modelId="{84AA6BF9-FCCE-0E44-991A-09520D0BD4FD}" type="pres">
      <dgm:prSet presAssocID="{8DEE0339-4DC5-A548-B138-B4E159BC2234}" presName="imgShp"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dgm:spPr>
    </dgm:pt>
    <dgm:pt modelId="{23BA1F1C-F1B2-644D-A3C5-DB6686D91741}" type="pres">
      <dgm:prSet presAssocID="{8DEE0339-4DC5-A548-B138-B4E159BC2234}" presName="txShp" presStyleLbl="node1" presStyleIdx="2" presStyleCnt="4">
        <dgm:presLayoutVars>
          <dgm:bulletEnabled val="1"/>
        </dgm:presLayoutVars>
      </dgm:prSet>
      <dgm:spPr/>
    </dgm:pt>
    <dgm:pt modelId="{C60579CC-E609-8548-AA16-F08B8F806137}" type="pres">
      <dgm:prSet presAssocID="{FEB07FD3-A7E1-7D41-8FD0-10F5C7936FDB}" presName="spacing" presStyleCnt="0"/>
      <dgm:spPr/>
    </dgm:pt>
    <dgm:pt modelId="{FE6ADDD3-0559-C34E-BFA8-C0C7C89BA16C}" type="pres">
      <dgm:prSet presAssocID="{39295014-D0D7-D348-847C-7B2EDACA9679}" presName="composite" presStyleCnt="0"/>
      <dgm:spPr/>
    </dgm:pt>
    <dgm:pt modelId="{C1F9D7EC-BFF4-3A47-A97B-3723FAAF2CB2}" type="pres">
      <dgm:prSet presAssocID="{39295014-D0D7-D348-847C-7B2EDACA9679}" presName="imgShp" presStyleLbl="fgImgPlace1" presStyleIdx="3" presStyleCnt="4" custLinFactNeighborX="-2834"/>
      <dgm:spPr>
        <a:blipFill>
          <a:blip xmlns:r="http://schemas.openxmlformats.org/officeDocument/2006/relationships" r:embed="rId4">
            <a:extLst>
              <a:ext uri="{28A0092B-C50C-407E-A947-70E740481C1C}">
                <a14:useLocalDpi xmlns:a14="http://schemas.microsoft.com/office/drawing/2010/main" val="0"/>
              </a:ext>
            </a:extLst>
          </a:blip>
          <a:srcRect/>
          <a:stretch>
            <a:fillRect l="-9000" r="-9000"/>
          </a:stretch>
        </a:blipFill>
      </dgm:spPr>
    </dgm:pt>
    <dgm:pt modelId="{56D53684-8389-7E46-B5DD-6E115E946886}" type="pres">
      <dgm:prSet presAssocID="{39295014-D0D7-D348-847C-7B2EDACA9679}" presName="txShp" presStyleLbl="node1" presStyleIdx="3" presStyleCnt="4">
        <dgm:presLayoutVars>
          <dgm:bulletEnabled val="1"/>
        </dgm:presLayoutVars>
      </dgm:prSet>
      <dgm:spPr/>
    </dgm:pt>
  </dgm:ptLst>
  <dgm:cxnLst>
    <dgm:cxn modelId="{7C5F7612-2B80-F745-B09D-F1B0D8C9E70E}" srcId="{2E54AB36-7A03-074D-AF69-8F6284FC3CE6}" destId="{458BB597-5B84-8A48-B2DC-32867DF68F82}" srcOrd="0" destOrd="0" parTransId="{B74D524B-9110-3B43-90AC-1E3C734FFAD3}" sibTransId="{8CF37011-EA01-D440-BAD0-B8A651B18B8C}"/>
    <dgm:cxn modelId="{BC8BDE87-E51B-C246-A1C4-4804F931DF45}" type="presOf" srcId="{39295014-D0D7-D348-847C-7B2EDACA9679}" destId="{56D53684-8389-7E46-B5DD-6E115E946886}" srcOrd="0" destOrd="0" presId="urn:microsoft.com/office/officeart/2005/8/layout/vList3"/>
    <dgm:cxn modelId="{BB531090-BB23-F041-9D5F-27A43F9EEBEC}" type="presOf" srcId="{458BB597-5B84-8A48-B2DC-32867DF68F82}" destId="{6EEEE708-C7E8-DD4F-95DE-56E53483FBEC}" srcOrd="0" destOrd="0" presId="urn:microsoft.com/office/officeart/2005/8/layout/vList3"/>
    <dgm:cxn modelId="{DBEDE396-ED04-AE45-8833-F556B204EFB1}" type="presOf" srcId="{75D97833-3654-F94F-B9EC-808959C053A9}" destId="{7D803703-F21F-C84D-BCA1-0AFAF3EDFFD2}" srcOrd="0" destOrd="0" presId="urn:microsoft.com/office/officeart/2005/8/layout/vList3"/>
    <dgm:cxn modelId="{5CD2859C-6CF3-C743-A88D-39B98429F831}" type="presOf" srcId="{8DEE0339-4DC5-A548-B138-B4E159BC2234}" destId="{23BA1F1C-F1B2-644D-A3C5-DB6686D91741}" srcOrd="0" destOrd="0" presId="urn:microsoft.com/office/officeart/2005/8/layout/vList3"/>
    <dgm:cxn modelId="{8150A7D3-7EF0-4243-8C08-BCDD04DA5C2D}" srcId="{2E54AB36-7A03-074D-AF69-8F6284FC3CE6}" destId="{8DEE0339-4DC5-A548-B138-B4E159BC2234}" srcOrd="2" destOrd="0" parTransId="{E63A78EB-8731-1E40-B2E5-6588817E8A4D}" sibTransId="{FEB07FD3-A7E1-7D41-8FD0-10F5C7936FDB}"/>
    <dgm:cxn modelId="{2A0E8BDB-7AAC-444B-A879-4EF4D8BB770F}" srcId="{2E54AB36-7A03-074D-AF69-8F6284FC3CE6}" destId="{75D97833-3654-F94F-B9EC-808959C053A9}" srcOrd="1" destOrd="0" parTransId="{1F515457-AB7F-EF4D-A8F0-577B1FC46B8A}" sibTransId="{BFEA3770-88A7-FD47-96F4-64F13ED2B702}"/>
    <dgm:cxn modelId="{729EE0DB-FDA5-364F-80E9-75DEFDF54D1E}" srcId="{2E54AB36-7A03-074D-AF69-8F6284FC3CE6}" destId="{39295014-D0D7-D348-847C-7B2EDACA9679}" srcOrd="3" destOrd="0" parTransId="{6518E955-D5BE-A54B-AB87-73EFE3FFA0A8}" sibTransId="{CDD39662-2B76-9B4B-B87F-61B4A43C4B96}"/>
    <dgm:cxn modelId="{0A6FB6FA-E1EC-AA48-A3D5-F77FCAF51DC4}" type="presOf" srcId="{2E54AB36-7A03-074D-AF69-8F6284FC3CE6}" destId="{B65083B2-49EE-984D-BD53-4177377F7864}" srcOrd="0" destOrd="0" presId="urn:microsoft.com/office/officeart/2005/8/layout/vList3"/>
    <dgm:cxn modelId="{83B86D9D-4B5C-C746-87AB-95ED2DBE4721}" type="presParOf" srcId="{B65083B2-49EE-984D-BD53-4177377F7864}" destId="{CE26C4BE-F277-774B-818E-EF80EF273287}" srcOrd="0" destOrd="0" presId="urn:microsoft.com/office/officeart/2005/8/layout/vList3"/>
    <dgm:cxn modelId="{BE635975-AD3A-454E-A7B7-5FE8F2B1EDBD}" type="presParOf" srcId="{CE26C4BE-F277-774B-818E-EF80EF273287}" destId="{6262BF7B-764A-4747-BBD8-91539AB77AB0}" srcOrd="0" destOrd="0" presId="urn:microsoft.com/office/officeart/2005/8/layout/vList3"/>
    <dgm:cxn modelId="{096928CF-C0F7-8946-BE9A-40B86A96761F}" type="presParOf" srcId="{CE26C4BE-F277-774B-818E-EF80EF273287}" destId="{6EEEE708-C7E8-DD4F-95DE-56E53483FBEC}" srcOrd="1" destOrd="0" presId="urn:microsoft.com/office/officeart/2005/8/layout/vList3"/>
    <dgm:cxn modelId="{87D56497-4005-E04A-8455-E0E2A0E08FC8}" type="presParOf" srcId="{B65083B2-49EE-984D-BD53-4177377F7864}" destId="{CDB36639-40C2-2A49-B191-D5BA50EE5499}" srcOrd="1" destOrd="0" presId="urn:microsoft.com/office/officeart/2005/8/layout/vList3"/>
    <dgm:cxn modelId="{C382445F-2B81-1A4F-89A1-4C260FBBBA7C}" type="presParOf" srcId="{B65083B2-49EE-984D-BD53-4177377F7864}" destId="{A179B69B-5877-4142-8BA0-268FCA8E341E}" srcOrd="2" destOrd="0" presId="urn:microsoft.com/office/officeart/2005/8/layout/vList3"/>
    <dgm:cxn modelId="{750F46A0-05DB-D44A-8BD0-DF977967DB7B}" type="presParOf" srcId="{A179B69B-5877-4142-8BA0-268FCA8E341E}" destId="{843F1FC1-A7E5-2741-85D6-4EC1C191DD84}" srcOrd="0" destOrd="0" presId="urn:microsoft.com/office/officeart/2005/8/layout/vList3"/>
    <dgm:cxn modelId="{36FE7A97-A568-CF49-9F29-6549769F80CD}" type="presParOf" srcId="{A179B69B-5877-4142-8BA0-268FCA8E341E}" destId="{7D803703-F21F-C84D-BCA1-0AFAF3EDFFD2}" srcOrd="1" destOrd="0" presId="urn:microsoft.com/office/officeart/2005/8/layout/vList3"/>
    <dgm:cxn modelId="{FBF28469-8BA7-314D-97A7-DF6C89C0C8D9}" type="presParOf" srcId="{B65083B2-49EE-984D-BD53-4177377F7864}" destId="{2D135989-6072-0C40-9FB8-697D9A2E2C45}" srcOrd="3" destOrd="0" presId="urn:microsoft.com/office/officeart/2005/8/layout/vList3"/>
    <dgm:cxn modelId="{60D3EA88-9677-C844-9576-F1D5490EBD80}" type="presParOf" srcId="{B65083B2-49EE-984D-BD53-4177377F7864}" destId="{1733D56B-53C9-D741-86BD-FF784E1ECE6D}" srcOrd="4" destOrd="0" presId="urn:microsoft.com/office/officeart/2005/8/layout/vList3"/>
    <dgm:cxn modelId="{0F2EF372-E636-5C4E-949B-0956E6EDB78D}" type="presParOf" srcId="{1733D56B-53C9-D741-86BD-FF784E1ECE6D}" destId="{84AA6BF9-FCCE-0E44-991A-09520D0BD4FD}" srcOrd="0" destOrd="0" presId="urn:microsoft.com/office/officeart/2005/8/layout/vList3"/>
    <dgm:cxn modelId="{A37C1B5F-EF31-B04B-BDFF-A45C8BA898E4}" type="presParOf" srcId="{1733D56B-53C9-D741-86BD-FF784E1ECE6D}" destId="{23BA1F1C-F1B2-644D-A3C5-DB6686D91741}" srcOrd="1" destOrd="0" presId="urn:microsoft.com/office/officeart/2005/8/layout/vList3"/>
    <dgm:cxn modelId="{D7F80830-06EE-6D4C-BE50-BF8E2684E04D}" type="presParOf" srcId="{B65083B2-49EE-984D-BD53-4177377F7864}" destId="{C60579CC-E609-8548-AA16-F08B8F806137}" srcOrd="5" destOrd="0" presId="urn:microsoft.com/office/officeart/2005/8/layout/vList3"/>
    <dgm:cxn modelId="{382444FF-72BD-8646-B892-9EA4F6F4DE50}" type="presParOf" srcId="{B65083B2-49EE-984D-BD53-4177377F7864}" destId="{FE6ADDD3-0559-C34E-BFA8-C0C7C89BA16C}" srcOrd="6" destOrd="0" presId="urn:microsoft.com/office/officeart/2005/8/layout/vList3"/>
    <dgm:cxn modelId="{98D08F77-8E98-184E-80C9-144E336617DC}" type="presParOf" srcId="{FE6ADDD3-0559-C34E-BFA8-C0C7C89BA16C}" destId="{C1F9D7EC-BFF4-3A47-A97B-3723FAAF2CB2}" srcOrd="0" destOrd="0" presId="urn:microsoft.com/office/officeart/2005/8/layout/vList3"/>
    <dgm:cxn modelId="{B6CF36F3-A25E-4848-9DD6-B983A04959CB}" type="presParOf" srcId="{FE6ADDD3-0559-C34E-BFA8-C0C7C89BA16C}" destId="{56D53684-8389-7E46-B5DD-6E115E946886}"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507CD9DE-280D-9741-90F3-52341F7FA547}" type="doc">
      <dgm:prSet loTypeId="urn:microsoft.com/office/officeart/2005/8/layout/matrix1" loCatId="" qsTypeId="urn:microsoft.com/office/officeart/2005/8/quickstyle/simple2" qsCatId="simple" csTypeId="urn:microsoft.com/office/officeart/2005/8/colors/accent5_2" csCatId="accent5" phldr="1"/>
      <dgm:spPr/>
      <dgm:t>
        <a:bodyPr/>
        <a:lstStyle/>
        <a:p>
          <a:endParaRPr lang="fr-FR"/>
        </a:p>
      </dgm:t>
    </dgm:pt>
    <dgm:pt modelId="{A0780A88-CE87-184A-A0EE-3E9970CB6DD4}">
      <dgm:prSet phldrT="[Texte]"/>
      <dgm:spPr/>
      <dgm:t>
        <a:bodyPr/>
        <a:lstStyle/>
        <a:p>
          <a:r>
            <a:rPr lang="fr-FR" b="1" dirty="0" err="1"/>
            <a:t>Roles</a:t>
          </a:r>
          <a:r>
            <a:rPr lang="fr-FR" b="1" dirty="0"/>
            <a:t> of </a:t>
          </a:r>
          <a:r>
            <a:rPr lang="fr-FR" b="1" dirty="0" err="1"/>
            <a:t>your</a:t>
          </a:r>
          <a:r>
            <a:rPr lang="fr-FR" b="1" dirty="0"/>
            <a:t> </a:t>
          </a:r>
          <a:r>
            <a:rPr lang="fr-FR" b="1" dirty="0" err="1"/>
            <a:t>Thesis</a:t>
          </a:r>
          <a:r>
            <a:rPr lang="fr-FR" b="1" dirty="0"/>
            <a:t> </a:t>
          </a:r>
          <a:r>
            <a:rPr lang="fr-FR" b="1" dirty="0" err="1"/>
            <a:t>Committee</a:t>
          </a:r>
          <a:endParaRPr lang="fr-FR" b="1" dirty="0"/>
        </a:p>
      </dgm:t>
    </dgm:pt>
    <dgm:pt modelId="{1D61ED37-7769-DF44-93E7-2662D8E887A4}" type="parTrans" cxnId="{E7589CD5-2247-2340-BF96-ECD25632B2C5}">
      <dgm:prSet/>
      <dgm:spPr/>
      <dgm:t>
        <a:bodyPr/>
        <a:lstStyle/>
        <a:p>
          <a:endParaRPr lang="fr-FR" b="1"/>
        </a:p>
      </dgm:t>
    </dgm:pt>
    <dgm:pt modelId="{3502D4F5-94F1-6C4E-994B-AEDA5652A27B}" type="sibTrans" cxnId="{E7589CD5-2247-2340-BF96-ECD25632B2C5}">
      <dgm:prSet/>
      <dgm:spPr/>
      <dgm:t>
        <a:bodyPr/>
        <a:lstStyle/>
        <a:p>
          <a:endParaRPr lang="fr-FR" b="1"/>
        </a:p>
      </dgm:t>
    </dgm:pt>
    <dgm:pt modelId="{6A36BE7D-9282-5C47-9BAE-4B8B61A7C9E7}">
      <dgm:prSet phldrT="[Texte]"/>
      <dgm:spPr/>
      <dgm:t>
        <a:bodyPr/>
        <a:lstStyle/>
        <a:p>
          <a:r>
            <a:rPr lang="fr-FR" b="1" dirty="0">
              <a:solidFill>
                <a:schemeClr val="tx1"/>
              </a:solidFill>
            </a:rPr>
            <a:t>1. </a:t>
          </a:r>
          <a:r>
            <a:rPr lang="fr-FR" b="1" dirty="0" err="1">
              <a:solidFill>
                <a:schemeClr val="tx1"/>
              </a:solidFill>
            </a:rPr>
            <a:t>Follow</a:t>
          </a:r>
          <a:r>
            <a:rPr lang="fr-FR" b="1" dirty="0">
              <a:solidFill>
                <a:schemeClr val="tx1"/>
              </a:solidFill>
            </a:rPr>
            <a:t>-up of the </a:t>
          </a:r>
          <a:r>
            <a:rPr lang="fr-FR" b="1" dirty="0" err="1">
              <a:solidFill>
                <a:schemeClr val="tx1"/>
              </a:solidFill>
            </a:rPr>
            <a:t>thesis</a:t>
          </a:r>
          <a:r>
            <a:rPr lang="fr-FR" b="1" dirty="0">
              <a:solidFill>
                <a:schemeClr val="tx1"/>
              </a:solidFill>
            </a:rPr>
            <a:t> </a:t>
          </a:r>
          <a:r>
            <a:rPr lang="fr-FR" b="1" dirty="0" err="1">
              <a:solidFill>
                <a:schemeClr val="tx1"/>
              </a:solidFill>
            </a:rPr>
            <a:t>work</a:t>
          </a:r>
          <a:endParaRPr lang="fr-FR" b="1" dirty="0">
            <a:solidFill>
              <a:schemeClr val="tx1"/>
            </a:solidFill>
          </a:endParaRPr>
        </a:p>
      </dgm:t>
    </dgm:pt>
    <dgm:pt modelId="{FB0EB988-4342-064A-A8DD-A3F147DD0963}" type="parTrans" cxnId="{53D1E657-B9FE-364E-8B18-38CBDFBBF91F}">
      <dgm:prSet/>
      <dgm:spPr/>
      <dgm:t>
        <a:bodyPr/>
        <a:lstStyle/>
        <a:p>
          <a:endParaRPr lang="fr-FR" b="1"/>
        </a:p>
      </dgm:t>
    </dgm:pt>
    <dgm:pt modelId="{0EB7A902-CD71-8E42-BC2C-C9087040CA88}" type="sibTrans" cxnId="{53D1E657-B9FE-364E-8B18-38CBDFBBF91F}">
      <dgm:prSet/>
      <dgm:spPr/>
      <dgm:t>
        <a:bodyPr/>
        <a:lstStyle/>
        <a:p>
          <a:endParaRPr lang="fr-FR" b="1"/>
        </a:p>
      </dgm:t>
    </dgm:pt>
    <dgm:pt modelId="{F73ED139-02A6-EB4A-9744-13886283C109}">
      <dgm:prSet phldrT="[Texte]"/>
      <dgm:spPr/>
      <dgm:t>
        <a:bodyPr/>
        <a:lstStyle/>
        <a:p>
          <a:r>
            <a:rPr lang="fr-FR" b="1" dirty="0">
              <a:solidFill>
                <a:schemeClr val="tx1"/>
              </a:solidFill>
            </a:rPr>
            <a:t>2. Orientation and </a:t>
          </a:r>
          <a:r>
            <a:rPr lang="fr-FR" b="1" dirty="0" err="1">
              <a:solidFill>
                <a:schemeClr val="tx1"/>
              </a:solidFill>
            </a:rPr>
            <a:t>advices</a:t>
          </a:r>
          <a:endParaRPr lang="fr-FR" b="1" dirty="0">
            <a:solidFill>
              <a:schemeClr val="tx1"/>
            </a:solidFill>
          </a:endParaRPr>
        </a:p>
      </dgm:t>
    </dgm:pt>
    <dgm:pt modelId="{9CA09253-6A4C-ED48-808D-837865A6B550}" type="parTrans" cxnId="{B86EC13A-1387-854A-BBD8-400B87D32706}">
      <dgm:prSet/>
      <dgm:spPr/>
      <dgm:t>
        <a:bodyPr/>
        <a:lstStyle/>
        <a:p>
          <a:endParaRPr lang="fr-FR" b="1"/>
        </a:p>
      </dgm:t>
    </dgm:pt>
    <dgm:pt modelId="{29CE6E33-E873-724A-A1F6-FB56A57D0918}" type="sibTrans" cxnId="{B86EC13A-1387-854A-BBD8-400B87D32706}">
      <dgm:prSet/>
      <dgm:spPr/>
      <dgm:t>
        <a:bodyPr/>
        <a:lstStyle/>
        <a:p>
          <a:endParaRPr lang="fr-FR" b="1"/>
        </a:p>
      </dgm:t>
    </dgm:pt>
    <dgm:pt modelId="{53C7C977-6D37-AF4F-9ED4-9F0FD93560A4}">
      <dgm:prSet phldrT="[Texte]"/>
      <dgm:spPr/>
      <dgm:t>
        <a:bodyPr/>
        <a:lstStyle/>
        <a:p>
          <a:r>
            <a:rPr lang="fr-FR" b="1" dirty="0">
              <a:solidFill>
                <a:schemeClr val="tx1"/>
              </a:solidFill>
            </a:rPr>
            <a:t>3. Screening for </a:t>
          </a:r>
          <a:r>
            <a:rPr lang="fr-FR" b="1" dirty="0" err="1">
              <a:solidFill>
                <a:schemeClr val="tx1"/>
              </a:solidFill>
            </a:rPr>
            <a:t>difficulties</a:t>
          </a:r>
          <a:r>
            <a:rPr lang="fr-FR" b="1" dirty="0">
              <a:solidFill>
                <a:schemeClr val="tx1"/>
              </a:solidFill>
            </a:rPr>
            <a:t> or </a:t>
          </a:r>
          <a:r>
            <a:rPr lang="fr-FR" b="1" dirty="0" err="1">
              <a:solidFill>
                <a:schemeClr val="tx1"/>
              </a:solidFill>
            </a:rPr>
            <a:t>conflicts</a:t>
          </a:r>
          <a:endParaRPr lang="fr-FR" b="1" dirty="0">
            <a:solidFill>
              <a:schemeClr val="tx1"/>
            </a:solidFill>
          </a:endParaRPr>
        </a:p>
      </dgm:t>
    </dgm:pt>
    <dgm:pt modelId="{BAC3FC85-DA33-2543-981C-345FC9494618}" type="parTrans" cxnId="{D80D8F66-C095-EB4C-9FE9-7F9A0EA832BF}">
      <dgm:prSet/>
      <dgm:spPr/>
      <dgm:t>
        <a:bodyPr/>
        <a:lstStyle/>
        <a:p>
          <a:endParaRPr lang="fr-FR" b="1"/>
        </a:p>
      </dgm:t>
    </dgm:pt>
    <dgm:pt modelId="{617567BA-7CA5-534B-AC32-85797618707D}" type="sibTrans" cxnId="{D80D8F66-C095-EB4C-9FE9-7F9A0EA832BF}">
      <dgm:prSet/>
      <dgm:spPr/>
      <dgm:t>
        <a:bodyPr/>
        <a:lstStyle/>
        <a:p>
          <a:endParaRPr lang="fr-FR" b="1"/>
        </a:p>
      </dgm:t>
    </dgm:pt>
    <dgm:pt modelId="{ADE26DF4-8759-D649-B1F3-AA9E7E4B493F}">
      <dgm:prSet phldrT="[Texte]"/>
      <dgm:spPr/>
      <dgm:t>
        <a:bodyPr/>
        <a:lstStyle/>
        <a:p>
          <a:r>
            <a:rPr lang="fr-FR" b="1" dirty="0">
              <a:solidFill>
                <a:schemeClr val="tx1"/>
              </a:solidFill>
            </a:rPr>
            <a:t>4. Informal discussion </a:t>
          </a:r>
          <a:r>
            <a:rPr lang="fr-FR" b="1" dirty="0" err="1">
              <a:solidFill>
                <a:schemeClr val="tx1"/>
              </a:solidFill>
            </a:rPr>
            <a:t>with</a:t>
          </a:r>
          <a:r>
            <a:rPr lang="fr-FR" b="1" dirty="0">
              <a:solidFill>
                <a:schemeClr val="tx1"/>
              </a:solidFill>
            </a:rPr>
            <a:t> and </a:t>
          </a:r>
          <a:r>
            <a:rPr lang="fr-FR" b="1" dirty="0" err="1">
              <a:solidFill>
                <a:schemeClr val="tx1"/>
              </a:solidFill>
            </a:rPr>
            <a:t>without</a:t>
          </a:r>
          <a:r>
            <a:rPr lang="fr-FR" b="1" dirty="0">
              <a:solidFill>
                <a:schemeClr val="tx1"/>
              </a:solidFill>
            </a:rPr>
            <a:t> </a:t>
          </a:r>
          <a:r>
            <a:rPr lang="fr-FR" b="1" dirty="0" err="1">
              <a:solidFill>
                <a:schemeClr val="tx1"/>
              </a:solidFill>
            </a:rPr>
            <a:t>your</a:t>
          </a:r>
          <a:r>
            <a:rPr lang="fr-FR" b="1" dirty="0">
              <a:solidFill>
                <a:schemeClr val="tx1"/>
              </a:solidFill>
            </a:rPr>
            <a:t> </a:t>
          </a:r>
          <a:r>
            <a:rPr lang="fr-FR" b="1" dirty="0" err="1">
              <a:solidFill>
                <a:schemeClr val="tx1"/>
              </a:solidFill>
            </a:rPr>
            <a:t>advisor</a:t>
          </a:r>
          <a:endParaRPr lang="fr-FR" b="1" dirty="0">
            <a:solidFill>
              <a:schemeClr val="tx1"/>
            </a:solidFill>
          </a:endParaRPr>
        </a:p>
      </dgm:t>
    </dgm:pt>
    <dgm:pt modelId="{0B0643B7-1F04-F144-BB36-7FE83368D062}" type="parTrans" cxnId="{469A0150-7D76-A948-88E6-0BBADE4320C2}">
      <dgm:prSet/>
      <dgm:spPr/>
      <dgm:t>
        <a:bodyPr/>
        <a:lstStyle/>
        <a:p>
          <a:endParaRPr lang="fr-FR" b="1"/>
        </a:p>
      </dgm:t>
    </dgm:pt>
    <dgm:pt modelId="{A67DCB00-767C-CF4A-A19D-C5148553F6F1}" type="sibTrans" cxnId="{469A0150-7D76-A948-88E6-0BBADE4320C2}">
      <dgm:prSet/>
      <dgm:spPr/>
      <dgm:t>
        <a:bodyPr/>
        <a:lstStyle/>
        <a:p>
          <a:endParaRPr lang="fr-FR" b="1"/>
        </a:p>
      </dgm:t>
    </dgm:pt>
    <dgm:pt modelId="{8E9A3142-7371-3340-8BC0-372CD194E61B}" type="pres">
      <dgm:prSet presAssocID="{507CD9DE-280D-9741-90F3-52341F7FA547}" presName="diagram" presStyleCnt="0">
        <dgm:presLayoutVars>
          <dgm:chMax val="1"/>
          <dgm:dir/>
          <dgm:animLvl val="ctr"/>
          <dgm:resizeHandles val="exact"/>
        </dgm:presLayoutVars>
      </dgm:prSet>
      <dgm:spPr/>
    </dgm:pt>
    <dgm:pt modelId="{7CC11EA4-58AF-A64D-A7B9-338372FB0EA0}" type="pres">
      <dgm:prSet presAssocID="{507CD9DE-280D-9741-90F3-52341F7FA547}" presName="matrix" presStyleCnt="0"/>
      <dgm:spPr/>
    </dgm:pt>
    <dgm:pt modelId="{60E9DC9D-9834-374D-8554-44DA03782C4B}" type="pres">
      <dgm:prSet presAssocID="{507CD9DE-280D-9741-90F3-52341F7FA547}" presName="tile1" presStyleLbl="node1" presStyleIdx="0" presStyleCnt="4"/>
      <dgm:spPr/>
    </dgm:pt>
    <dgm:pt modelId="{BF33DC04-E284-FA47-A991-F05869DB0E46}" type="pres">
      <dgm:prSet presAssocID="{507CD9DE-280D-9741-90F3-52341F7FA547}" presName="tile1text" presStyleLbl="node1" presStyleIdx="0" presStyleCnt="4">
        <dgm:presLayoutVars>
          <dgm:chMax val="0"/>
          <dgm:chPref val="0"/>
          <dgm:bulletEnabled val="1"/>
        </dgm:presLayoutVars>
      </dgm:prSet>
      <dgm:spPr/>
    </dgm:pt>
    <dgm:pt modelId="{D8A2412C-8AEF-AC47-9DDB-D0B446525395}" type="pres">
      <dgm:prSet presAssocID="{507CD9DE-280D-9741-90F3-52341F7FA547}" presName="tile2" presStyleLbl="node1" presStyleIdx="1" presStyleCnt="4"/>
      <dgm:spPr/>
    </dgm:pt>
    <dgm:pt modelId="{951EFFEF-D836-0247-8DC1-33CA46FA7480}" type="pres">
      <dgm:prSet presAssocID="{507CD9DE-280D-9741-90F3-52341F7FA547}" presName="tile2text" presStyleLbl="node1" presStyleIdx="1" presStyleCnt="4">
        <dgm:presLayoutVars>
          <dgm:chMax val="0"/>
          <dgm:chPref val="0"/>
          <dgm:bulletEnabled val="1"/>
        </dgm:presLayoutVars>
      </dgm:prSet>
      <dgm:spPr/>
    </dgm:pt>
    <dgm:pt modelId="{3FDD7373-0B93-7B49-8BF5-E0780D7030BE}" type="pres">
      <dgm:prSet presAssocID="{507CD9DE-280D-9741-90F3-52341F7FA547}" presName="tile3" presStyleLbl="node1" presStyleIdx="2" presStyleCnt="4"/>
      <dgm:spPr/>
    </dgm:pt>
    <dgm:pt modelId="{EADACB96-529E-FF45-8633-587F3A3B6863}" type="pres">
      <dgm:prSet presAssocID="{507CD9DE-280D-9741-90F3-52341F7FA547}" presName="tile3text" presStyleLbl="node1" presStyleIdx="2" presStyleCnt="4">
        <dgm:presLayoutVars>
          <dgm:chMax val="0"/>
          <dgm:chPref val="0"/>
          <dgm:bulletEnabled val="1"/>
        </dgm:presLayoutVars>
      </dgm:prSet>
      <dgm:spPr/>
    </dgm:pt>
    <dgm:pt modelId="{83314EF1-3652-F945-8931-CA3918051264}" type="pres">
      <dgm:prSet presAssocID="{507CD9DE-280D-9741-90F3-52341F7FA547}" presName="tile4" presStyleLbl="node1" presStyleIdx="3" presStyleCnt="4"/>
      <dgm:spPr/>
    </dgm:pt>
    <dgm:pt modelId="{47861E04-596B-4D4A-872E-6932CBA11FCA}" type="pres">
      <dgm:prSet presAssocID="{507CD9DE-280D-9741-90F3-52341F7FA547}" presName="tile4text" presStyleLbl="node1" presStyleIdx="3" presStyleCnt="4">
        <dgm:presLayoutVars>
          <dgm:chMax val="0"/>
          <dgm:chPref val="0"/>
          <dgm:bulletEnabled val="1"/>
        </dgm:presLayoutVars>
      </dgm:prSet>
      <dgm:spPr/>
    </dgm:pt>
    <dgm:pt modelId="{B9743135-F4BA-7440-A579-782ECF1CD76E}" type="pres">
      <dgm:prSet presAssocID="{507CD9DE-280D-9741-90F3-52341F7FA547}" presName="centerTile" presStyleLbl="fgShp" presStyleIdx="0" presStyleCnt="1">
        <dgm:presLayoutVars>
          <dgm:chMax val="0"/>
          <dgm:chPref val="0"/>
        </dgm:presLayoutVars>
      </dgm:prSet>
      <dgm:spPr/>
    </dgm:pt>
  </dgm:ptLst>
  <dgm:cxnLst>
    <dgm:cxn modelId="{A70EA101-0526-0142-A805-BDC44BCBBC96}" type="presOf" srcId="{6A36BE7D-9282-5C47-9BAE-4B8B61A7C9E7}" destId="{BF33DC04-E284-FA47-A991-F05869DB0E46}" srcOrd="1" destOrd="0" presId="urn:microsoft.com/office/officeart/2005/8/layout/matrix1"/>
    <dgm:cxn modelId="{09860C1E-BF22-1146-9D40-97FAF5871798}" type="presOf" srcId="{A0780A88-CE87-184A-A0EE-3E9970CB6DD4}" destId="{B9743135-F4BA-7440-A579-782ECF1CD76E}" srcOrd="0" destOrd="0" presId="urn:microsoft.com/office/officeart/2005/8/layout/matrix1"/>
    <dgm:cxn modelId="{B86EC13A-1387-854A-BBD8-400B87D32706}" srcId="{A0780A88-CE87-184A-A0EE-3E9970CB6DD4}" destId="{F73ED139-02A6-EB4A-9744-13886283C109}" srcOrd="1" destOrd="0" parTransId="{9CA09253-6A4C-ED48-808D-837865A6B550}" sibTransId="{29CE6E33-E873-724A-A1F6-FB56A57D0918}"/>
    <dgm:cxn modelId="{D80D8F66-C095-EB4C-9FE9-7F9A0EA832BF}" srcId="{A0780A88-CE87-184A-A0EE-3E9970CB6DD4}" destId="{53C7C977-6D37-AF4F-9ED4-9F0FD93560A4}" srcOrd="2" destOrd="0" parTransId="{BAC3FC85-DA33-2543-981C-345FC9494618}" sibTransId="{617567BA-7CA5-534B-AC32-85797618707D}"/>
    <dgm:cxn modelId="{49895769-F632-7D40-A628-572C588252FF}" type="presOf" srcId="{ADE26DF4-8759-D649-B1F3-AA9E7E4B493F}" destId="{83314EF1-3652-F945-8931-CA3918051264}" srcOrd="0" destOrd="0" presId="urn:microsoft.com/office/officeart/2005/8/layout/matrix1"/>
    <dgm:cxn modelId="{469A0150-7D76-A948-88E6-0BBADE4320C2}" srcId="{A0780A88-CE87-184A-A0EE-3E9970CB6DD4}" destId="{ADE26DF4-8759-D649-B1F3-AA9E7E4B493F}" srcOrd="3" destOrd="0" parTransId="{0B0643B7-1F04-F144-BB36-7FE83368D062}" sibTransId="{A67DCB00-767C-CF4A-A19D-C5148553F6F1}"/>
    <dgm:cxn modelId="{53D1E657-B9FE-364E-8B18-38CBDFBBF91F}" srcId="{A0780A88-CE87-184A-A0EE-3E9970CB6DD4}" destId="{6A36BE7D-9282-5C47-9BAE-4B8B61A7C9E7}" srcOrd="0" destOrd="0" parTransId="{FB0EB988-4342-064A-A8DD-A3F147DD0963}" sibTransId="{0EB7A902-CD71-8E42-BC2C-C9087040CA88}"/>
    <dgm:cxn modelId="{165BF357-1BE7-784D-972E-D8DD710174E8}" type="presOf" srcId="{53C7C977-6D37-AF4F-9ED4-9F0FD93560A4}" destId="{EADACB96-529E-FF45-8633-587F3A3B6863}" srcOrd="1" destOrd="0" presId="urn:microsoft.com/office/officeart/2005/8/layout/matrix1"/>
    <dgm:cxn modelId="{1433B18D-FF2D-1C48-A51F-7CFFBF3E216F}" type="presOf" srcId="{F73ED139-02A6-EB4A-9744-13886283C109}" destId="{D8A2412C-8AEF-AC47-9DDB-D0B446525395}" srcOrd="0" destOrd="0" presId="urn:microsoft.com/office/officeart/2005/8/layout/matrix1"/>
    <dgm:cxn modelId="{65E76E94-AA60-B546-8102-847DE905BAA0}" type="presOf" srcId="{ADE26DF4-8759-D649-B1F3-AA9E7E4B493F}" destId="{47861E04-596B-4D4A-872E-6932CBA11FCA}" srcOrd="1" destOrd="0" presId="urn:microsoft.com/office/officeart/2005/8/layout/matrix1"/>
    <dgm:cxn modelId="{693C7AA5-2E89-1349-950F-FC1203E10A34}" type="presOf" srcId="{6A36BE7D-9282-5C47-9BAE-4B8B61A7C9E7}" destId="{60E9DC9D-9834-374D-8554-44DA03782C4B}" srcOrd="0" destOrd="0" presId="urn:microsoft.com/office/officeart/2005/8/layout/matrix1"/>
    <dgm:cxn modelId="{CE18C8AF-689A-774F-9411-54DB2A992DC9}" type="presOf" srcId="{F73ED139-02A6-EB4A-9744-13886283C109}" destId="{951EFFEF-D836-0247-8DC1-33CA46FA7480}" srcOrd="1" destOrd="0" presId="urn:microsoft.com/office/officeart/2005/8/layout/matrix1"/>
    <dgm:cxn modelId="{27217EBD-F245-F544-8001-EE2F49ABCF6E}" type="presOf" srcId="{53C7C977-6D37-AF4F-9ED4-9F0FD93560A4}" destId="{3FDD7373-0B93-7B49-8BF5-E0780D7030BE}" srcOrd="0" destOrd="0" presId="urn:microsoft.com/office/officeart/2005/8/layout/matrix1"/>
    <dgm:cxn modelId="{17D689CF-603D-644C-B548-ABAAD90965CC}" type="presOf" srcId="{507CD9DE-280D-9741-90F3-52341F7FA547}" destId="{8E9A3142-7371-3340-8BC0-372CD194E61B}" srcOrd="0" destOrd="0" presId="urn:microsoft.com/office/officeart/2005/8/layout/matrix1"/>
    <dgm:cxn modelId="{E7589CD5-2247-2340-BF96-ECD25632B2C5}" srcId="{507CD9DE-280D-9741-90F3-52341F7FA547}" destId="{A0780A88-CE87-184A-A0EE-3E9970CB6DD4}" srcOrd="0" destOrd="0" parTransId="{1D61ED37-7769-DF44-93E7-2662D8E887A4}" sibTransId="{3502D4F5-94F1-6C4E-994B-AEDA5652A27B}"/>
    <dgm:cxn modelId="{3D74C2ED-E2C0-2C43-93A2-41F9A4C46C1D}" type="presParOf" srcId="{8E9A3142-7371-3340-8BC0-372CD194E61B}" destId="{7CC11EA4-58AF-A64D-A7B9-338372FB0EA0}" srcOrd="0" destOrd="0" presId="urn:microsoft.com/office/officeart/2005/8/layout/matrix1"/>
    <dgm:cxn modelId="{0DE2A177-7813-F64B-B74D-9B2A4B7E22CE}" type="presParOf" srcId="{7CC11EA4-58AF-A64D-A7B9-338372FB0EA0}" destId="{60E9DC9D-9834-374D-8554-44DA03782C4B}" srcOrd="0" destOrd="0" presId="urn:microsoft.com/office/officeart/2005/8/layout/matrix1"/>
    <dgm:cxn modelId="{5AD79D2A-9800-6C4C-9D29-814A69CF9DF1}" type="presParOf" srcId="{7CC11EA4-58AF-A64D-A7B9-338372FB0EA0}" destId="{BF33DC04-E284-FA47-A991-F05869DB0E46}" srcOrd="1" destOrd="0" presId="urn:microsoft.com/office/officeart/2005/8/layout/matrix1"/>
    <dgm:cxn modelId="{DBA1728F-6B3A-FB4E-B3EB-2DEB6E35AA31}" type="presParOf" srcId="{7CC11EA4-58AF-A64D-A7B9-338372FB0EA0}" destId="{D8A2412C-8AEF-AC47-9DDB-D0B446525395}" srcOrd="2" destOrd="0" presId="urn:microsoft.com/office/officeart/2005/8/layout/matrix1"/>
    <dgm:cxn modelId="{B3DBB580-0516-9549-91A5-1AB0966CB9AC}" type="presParOf" srcId="{7CC11EA4-58AF-A64D-A7B9-338372FB0EA0}" destId="{951EFFEF-D836-0247-8DC1-33CA46FA7480}" srcOrd="3" destOrd="0" presId="urn:microsoft.com/office/officeart/2005/8/layout/matrix1"/>
    <dgm:cxn modelId="{4B5DB6C5-F16E-9249-8CA8-03B0E7192FD4}" type="presParOf" srcId="{7CC11EA4-58AF-A64D-A7B9-338372FB0EA0}" destId="{3FDD7373-0B93-7B49-8BF5-E0780D7030BE}" srcOrd="4" destOrd="0" presId="urn:microsoft.com/office/officeart/2005/8/layout/matrix1"/>
    <dgm:cxn modelId="{EA142562-648B-974A-8E3B-5E96CBB4A2D8}" type="presParOf" srcId="{7CC11EA4-58AF-A64D-A7B9-338372FB0EA0}" destId="{EADACB96-529E-FF45-8633-587F3A3B6863}" srcOrd="5" destOrd="0" presId="urn:microsoft.com/office/officeart/2005/8/layout/matrix1"/>
    <dgm:cxn modelId="{7A323F29-A650-4D4A-9770-2FE250FF5839}" type="presParOf" srcId="{7CC11EA4-58AF-A64D-A7B9-338372FB0EA0}" destId="{83314EF1-3652-F945-8931-CA3918051264}" srcOrd="6" destOrd="0" presId="urn:microsoft.com/office/officeart/2005/8/layout/matrix1"/>
    <dgm:cxn modelId="{E1C0BC8E-66B2-4845-BE47-6193297DBAFE}" type="presParOf" srcId="{7CC11EA4-58AF-A64D-A7B9-338372FB0EA0}" destId="{47861E04-596B-4D4A-872E-6932CBA11FCA}" srcOrd="7" destOrd="0" presId="urn:microsoft.com/office/officeart/2005/8/layout/matrix1"/>
    <dgm:cxn modelId="{A55514AF-C96C-E64D-A834-518D1E4A4604}" type="presParOf" srcId="{8E9A3142-7371-3340-8BC0-372CD194E61B}" destId="{B9743135-F4BA-7440-A579-782ECF1CD76E}" srcOrd="1" destOrd="0" presId="urn:microsoft.com/office/officeart/2005/8/layout/matrix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7511EAF7-4103-3E44-A0BD-1C798A72D03D}" type="doc">
      <dgm:prSet loTypeId="urn:microsoft.com/office/officeart/2005/8/layout/process2" loCatId="" qsTypeId="urn:microsoft.com/office/officeart/2005/8/quickstyle/simple4" qsCatId="simple" csTypeId="urn:microsoft.com/office/officeart/2005/8/colors/accent1_2" csCatId="accent1" phldr="1"/>
      <dgm:spPr/>
    </dgm:pt>
    <dgm:pt modelId="{973A0551-BBC2-CF40-B9EC-638012B1280B}">
      <dgm:prSet phldrT="[Texte]"/>
      <dgm:spPr>
        <a:solidFill>
          <a:srgbClr val="FF0000"/>
        </a:solidFill>
      </dgm:spPr>
      <dgm:t>
        <a:bodyPr/>
        <a:lstStyle/>
        <a:p>
          <a:r>
            <a:rPr lang="fr-FR" b="1" cap="small" dirty="0" err="1">
              <a:solidFill>
                <a:srgbClr val="FFFFFF"/>
              </a:solidFill>
              <a:latin typeface="Arial"/>
              <a:cs typeface="Arial"/>
            </a:rPr>
            <a:t>Requirements</a:t>
          </a:r>
          <a:r>
            <a:rPr lang="fr-FR" b="1" cap="small" dirty="0">
              <a:solidFill>
                <a:srgbClr val="FFFFFF"/>
              </a:solidFill>
              <a:latin typeface="Arial"/>
              <a:cs typeface="Arial"/>
            </a:rPr>
            <a:t> for </a:t>
          </a:r>
          <a:r>
            <a:rPr lang="fr-FR" b="1" cap="small" dirty="0" err="1">
              <a:solidFill>
                <a:srgbClr val="FFFFFF"/>
              </a:solidFill>
              <a:latin typeface="Arial"/>
              <a:cs typeface="Arial"/>
            </a:rPr>
            <a:t>defense</a:t>
          </a:r>
          <a:endParaRPr lang="fr-FR" cap="small" dirty="0">
            <a:solidFill>
              <a:srgbClr val="FFFFFF"/>
            </a:solidFill>
            <a:latin typeface="Arial"/>
            <a:cs typeface="Arial"/>
          </a:endParaRPr>
        </a:p>
      </dgm:t>
    </dgm:pt>
    <dgm:pt modelId="{B4F1BE7C-A8D1-9F41-9CEA-B5F50C8EA6A3}" type="parTrans" cxnId="{287FC409-2B33-F445-9D6A-3D6A1E6B707E}">
      <dgm:prSet/>
      <dgm:spPr/>
      <dgm:t>
        <a:bodyPr/>
        <a:lstStyle/>
        <a:p>
          <a:endParaRPr lang="fr-FR">
            <a:latin typeface="Arial"/>
            <a:cs typeface="Arial"/>
          </a:endParaRPr>
        </a:p>
      </dgm:t>
    </dgm:pt>
    <dgm:pt modelId="{842F595E-FEBF-0C43-9B5C-E41BFE9EBE6E}" type="sibTrans" cxnId="{287FC409-2B33-F445-9D6A-3D6A1E6B707E}">
      <dgm:prSet/>
      <dgm:spPr/>
      <dgm:t>
        <a:bodyPr/>
        <a:lstStyle/>
        <a:p>
          <a:endParaRPr lang="fr-FR">
            <a:latin typeface="Arial"/>
            <a:cs typeface="Arial"/>
          </a:endParaRPr>
        </a:p>
      </dgm:t>
    </dgm:pt>
    <dgm:pt modelId="{5114D06D-413E-6349-9A3B-D44F393B676A}">
      <dgm:prSet phldrT="[Texte]"/>
      <dgm:spPr>
        <a:solidFill>
          <a:srgbClr val="FAC090"/>
        </a:solidFill>
      </dgm:spPr>
      <dgm:t>
        <a:bodyPr/>
        <a:lstStyle/>
        <a:p>
          <a:r>
            <a:rPr lang="fr-FR" b="1" dirty="0">
              <a:solidFill>
                <a:srgbClr val="000000"/>
              </a:solidFill>
              <a:latin typeface="Arial"/>
              <a:cs typeface="Arial"/>
            </a:rPr>
            <a:t>1</a:t>
          </a:r>
          <a:r>
            <a:rPr lang="fr-FR" b="1" baseline="30000" dirty="0">
              <a:solidFill>
                <a:srgbClr val="000000"/>
              </a:solidFill>
              <a:latin typeface="Arial"/>
              <a:cs typeface="Arial"/>
            </a:rPr>
            <a:t>st</a:t>
          </a:r>
          <a:r>
            <a:rPr lang="fr-FR" b="1" dirty="0">
              <a:solidFill>
                <a:srgbClr val="000000"/>
              </a:solidFill>
              <a:latin typeface="Arial"/>
              <a:cs typeface="Arial"/>
            </a:rPr>
            <a:t> </a:t>
          </a:r>
          <a:r>
            <a:rPr lang="fr-FR" b="1" dirty="0" err="1">
              <a:solidFill>
                <a:srgbClr val="000000"/>
              </a:solidFill>
              <a:latin typeface="Arial"/>
              <a:cs typeface="Arial"/>
            </a:rPr>
            <a:t>author</a:t>
          </a:r>
          <a:r>
            <a:rPr lang="fr-FR" b="1" dirty="0">
              <a:solidFill>
                <a:srgbClr val="000000"/>
              </a:solidFill>
              <a:latin typeface="Arial"/>
              <a:cs typeface="Arial"/>
            </a:rPr>
            <a:t> publication (article or patent)</a:t>
          </a:r>
          <a:endParaRPr lang="fr-FR" dirty="0">
            <a:latin typeface="Arial"/>
            <a:cs typeface="Arial"/>
          </a:endParaRPr>
        </a:p>
      </dgm:t>
    </dgm:pt>
    <dgm:pt modelId="{30876E58-0E64-0146-B5B0-448C5E85113C}" type="parTrans" cxnId="{031948E7-887F-394E-A482-2C1989E5000C}">
      <dgm:prSet/>
      <dgm:spPr/>
      <dgm:t>
        <a:bodyPr/>
        <a:lstStyle/>
        <a:p>
          <a:endParaRPr lang="fr-FR">
            <a:latin typeface="Arial"/>
            <a:cs typeface="Arial"/>
          </a:endParaRPr>
        </a:p>
      </dgm:t>
    </dgm:pt>
    <dgm:pt modelId="{C84E0FC6-674C-4C49-9DEF-870C06248618}" type="sibTrans" cxnId="{031948E7-887F-394E-A482-2C1989E5000C}">
      <dgm:prSet/>
      <dgm:spPr/>
      <dgm:t>
        <a:bodyPr/>
        <a:lstStyle/>
        <a:p>
          <a:endParaRPr lang="fr-FR">
            <a:latin typeface="Arial"/>
            <a:cs typeface="Arial"/>
          </a:endParaRPr>
        </a:p>
      </dgm:t>
    </dgm:pt>
    <dgm:pt modelId="{2FEC3D71-9C9F-9D49-8585-788BD14403EE}">
      <dgm:prSet/>
      <dgm:spPr>
        <a:solidFill>
          <a:schemeClr val="accent6">
            <a:lumMod val="40000"/>
            <a:lumOff val="60000"/>
          </a:schemeClr>
        </a:solidFill>
      </dgm:spPr>
      <dgm:t>
        <a:bodyPr/>
        <a:lstStyle/>
        <a:p>
          <a:r>
            <a:rPr lang="fr-FR" b="1">
              <a:solidFill>
                <a:srgbClr val="000000"/>
              </a:solidFill>
              <a:latin typeface="Arial"/>
              <a:cs typeface="Arial"/>
            </a:rPr>
            <a:t>100 hours of training</a:t>
          </a:r>
          <a:endParaRPr lang="fr-FR" b="1" dirty="0">
            <a:solidFill>
              <a:srgbClr val="000000"/>
            </a:solidFill>
            <a:latin typeface="Arial"/>
            <a:cs typeface="Arial"/>
          </a:endParaRPr>
        </a:p>
      </dgm:t>
    </dgm:pt>
    <dgm:pt modelId="{AB338F3E-3F4B-E44F-93E5-AC8F10A7E37C}" type="parTrans" cxnId="{BCBE3067-0A97-E741-A461-5F69B63B16DE}">
      <dgm:prSet/>
      <dgm:spPr/>
      <dgm:t>
        <a:bodyPr/>
        <a:lstStyle/>
        <a:p>
          <a:endParaRPr lang="fr-FR">
            <a:latin typeface="Arial"/>
            <a:cs typeface="Arial"/>
          </a:endParaRPr>
        </a:p>
      </dgm:t>
    </dgm:pt>
    <dgm:pt modelId="{C0FDD6AA-1CCC-8D4A-B2B2-EAAA13CCF49C}" type="sibTrans" cxnId="{BCBE3067-0A97-E741-A461-5F69B63B16DE}">
      <dgm:prSet/>
      <dgm:spPr/>
      <dgm:t>
        <a:bodyPr/>
        <a:lstStyle/>
        <a:p>
          <a:endParaRPr lang="fr-FR">
            <a:latin typeface="Arial"/>
            <a:cs typeface="Arial"/>
          </a:endParaRPr>
        </a:p>
      </dgm:t>
    </dgm:pt>
    <dgm:pt modelId="{3EEE3737-A164-4F43-8D38-F65E0BAA9D0D}" type="pres">
      <dgm:prSet presAssocID="{7511EAF7-4103-3E44-A0BD-1C798A72D03D}" presName="linearFlow" presStyleCnt="0">
        <dgm:presLayoutVars>
          <dgm:resizeHandles val="exact"/>
        </dgm:presLayoutVars>
      </dgm:prSet>
      <dgm:spPr/>
    </dgm:pt>
    <dgm:pt modelId="{E501BEC0-B0D4-5444-BD72-92BFC4E2DBE6}" type="pres">
      <dgm:prSet presAssocID="{973A0551-BBC2-CF40-B9EC-638012B1280B}" presName="node" presStyleLbl="node1" presStyleIdx="0" presStyleCnt="3">
        <dgm:presLayoutVars>
          <dgm:bulletEnabled val="1"/>
        </dgm:presLayoutVars>
      </dgm:prSet>
      <dgm:spPr/>
    </dgm:pt>
    <dgm:pt modelId="{29584ED8-31B2-E142-A003-C953D38DC9E8}" type="pres">
      <dgm:prSet presAssocID="{842F595E-FEBF-0C43-9B5C-E41BFE9EBE6E}" presName="sibTrans" presStyleLbl="sibTrans2D1" presStyleIdx="0" presStyleCnt="2"/>
      <dgm:spPr/>
    </dgm:pt>
    <dgm:pt modelId="{B09C4772-C66C-8345-8B25-F9E7758C8179}" type="pres">
      <dgm:prSet presAssocID="{842F595E-FEBF-0C43-9B5C-E41BFE9EBE6E}" presName="connectorText" presStyleLbl="sibTrans2D1" presStyleIdx="0" presStyleCnt="2"/>
      <dgm:spPr/>
    </dgm:pt>
    <dgm:pt modelId="{53FE81CD-49D7-C646-9CC2-164D54C0D481}" type="pres">
      <dgm:prSet presAssocID="{5114D06D-413E-6349-9A3B-D44F393B676A}" presName="node" presStyleLbl="node1" presStyleIdx="1" presStyleCnt="3">
        <dgm:presLayoutVars>
          <dgm:bulletEnabled val="1"/>
        </dgm:presLayoutVars>
      </dgm:prSet>
      <dgm:spPr/>
    </dgm:pt>
    <dgm:pt modelId="{FDC1B024-DB3B-6041-81FD-33A6B5071D97}" type="pres">
      <dgm:prSet presAssocID="{C84E0FC6-674C-4C49-9DEF-870C06248618}" presName="sibTrans" presStyleLbl="sibTrans2D1" presStyleIdx="1" presStyleCnt="2"/>
      <dgm:spPr/>
    </dgm:pt>
    <dgm:pt modelId="{08AB5758-B572-7F43-9C80-505F1CBF5B9C}" type="pres">
      <dgm:prSet presAssocID="{C84E0FC6-674C-4C49-9DEF-870C06248618}" presName="connectorText" presStyleLbl="sibTrans2D1" presStyleIdx="1" presStyleCnt="2"/>
      <dgm:spPr/>
    </dgm:pt>
    <dgm:pt modelId="{232CC3A2-3014-6444-8476-036D0BF22411}" type="pres">
      <dgm:prSet presAssocID="{2FEC3D71-9C9F-9D49-8585-788BD14403EE}" presName="node" presStyleLbl="node1" presStyleIdx="2" presStyleCnt="3">
        <dgm:presLayoutVars>
          <dgm:bulletEnabled val="1"/>
        </dgm:presLayoutVars>
      </dgm:prSet>
      <dgm:spPr/>
    </dgm:pt>
  </dgm:ptLst>
  <dgm:cxnLst>
    <dgm:cxn modelId="{287FC409-2B33-F445-9D6A-3D6A1E6B707E}" srcId="{7511EAF7-4103-3E44-A0BD-1C798A72D03D}" destId="{973A0551-BBC2-CF40-B9EC-638012B1280B}" srcOrd="0" destOrd="0" parTransId="{B4F1BE7C-A8D1-9F41-9CEA-B5F50C8EA6A3}" sibTransId="{842F595E-FEBF-0C43-9B5C-E41BFE9EBE6E}"/>
    <dgm:cxn modelId="{F2F77746-7922-174D-80C0-EBE074F1174A}" type="presOf" srcId="{C84E0FC6-674C-4C49-9DEF-870C06248618}" destId="{08AB5758-B572-7F43-9C80-505F1CBF5B9C}" srcOrd="1" destOrd="0" presId="urn:microsoft.com/office/officeart/2005/8/layout/process2"/>
    <dgm:cxn modelId="{BCBE3067-0A97-E741-A461-5F69B63B16DE}" srcId="{7511EAF7-4103-3E44-A0BD-1C798A72D03D}" destId="{2FEC3D71-9C9F-9D49-8585-788BD14403EE}" srcOrd="2" destOrd="0" parTransId="{AB338F3E-3F4B-E44F-93E5-AC8F10A7E37C}" sibTransId="{C0FDD6AA-1CCC-8D4A-B2B2-EAAA13CCF49C}"/>
    <dgm:cxn modelId="{1797777E-2EBB-604D-AEEC-F2739470B5DA}" type="presOf" srcId="{7511EAF7-4103-3E44-A0BD-1C798A72D03D}" destId="{3EEE3737-A164-4F43-8D38-F65E0BAA9D0D}" srcOrd="0" destOrd="0" presId="urn:microsoft.com/office/officeart/2005/8/layout/process2"/>
    <dgm:cxn modelId="{0564AC81-C53D-E14C-95F1-5FA6BC06DB8A}" type="presOf" srcId="{973A0551-BBC2-CF40-B9EC-638012B1280B}" destId="{E501BEC0-B0D4-5444-BD72-92BFC4E2DBE6}" srcOrd="0" destOrd="0" presId="urn:microsoft.com/office/officeart/2005/8/layout/process2"/>
    <dgm:cxn modelId="{99D1E197-D59B-4842-A190-4D72650339DF}" type="presOf" srcId="{5114D06D-413E-6349-9A3B-D44F393B676A}" destId="{53FE81CD-49D7-C646-9CC2-164D54C0D481}" srcOrd="0" destOrd="0" presId="urn:microsoft.com/office/officeart/2005/8/layout/process2"/>
    <dgm:cxn modelId="{E3570DA2-FB1D-FD40-AC0A-C067316842A2}" type="presOf" srcId="{842F595E-FEBF-0C43-9B5C-E41BFE9EBE6E}" destId="{29584ED8-31B2-E142-A003-C953D38DC9E8}" srcOrd="0" destOrd="0" presId="urn:microsoft.com/office/officeart/2005/8/layout/process2"/>
    <dgm:cxn modelId="{009981AE-2CCE-6F4B-9DCF-DDBA1DBF7561}" type="presOf" srcId="{2FEC3D71-9C9F-9D49-8585-788BD14403EE}" destId="{232CC3A2-3014-6444-8476-036D0BF22411}" srcOrd="0" destOrd="0" presId="urn:microsoft.com/office/officeart/2005/8/layout/process2"/>
    <dgm:cxn modelId="{0BE100D8-220B-5D41-AF44-BA1171BA61D5}" type="presOf" srcId="{C84E0FC6-674C-4C49-9DEF-870C06248618}" destId="{FDC1B024-DB3B-6041-81FD-33A6B5071D97}" srcOrd="0" destOrd="0" presId="urn:microsoft.com/office/officeart/2005/8/layout/process2"/>
    <dgm:cxn modelId="{031948E7-887F-394E-A482-2C1989E5000C}" srcId="{7511EAF7-4103-3E44-A0BD-1C798A72D03D}" destId="{5114D06D-413E-6349-9A3B-D44F393B676A}" srcOrd="1" destOrd="0" parTransId="{30876E58-0E64-0146-B5B0-448C5E85113C}" sibTransId="{C84E0FC6-674C-4C49-9DEF-870C06248618}"/>
    <dgm:cxn modelId="{7D8F56FD-6E64-AF47-9693-00C3ED000235}" type="presOf" srcId="{842F595E-FEBF-0C43-9B5C-E41BFE9EBE6E}" destId="{B09C4772-C66C-8345-8B25-F9E7758C8179}" srcOrd="1" destOrd="0" presId="urn:microsoft.com/office/officeart/2005/8/layout/process2"/>
    <dgm:cxn modelId="{CEB6B46D-6F7F-4943-86A4-8468781CCB7C}" type="presParOf" srcId="{3EEE3737-A164-4F43-8D38-F65E0BAA9D0D}" destId="{E501BEC0-B0D4-5444-BD72-92BFC4E2DBE6}" srcOrd="0" destOrd="0" presId="urn:microsoft.com/office/officeart/2005/8/layout/process2"/>
    <dgm:cxn modelId="{CFC0F4D2-7726-D046-AD94-696A8AE73D14}" type="presParOf" srcId="{3EEE3737-A164-4F43-8D38-F65E0BAA9D0D}" destId="{29584ED8-31B2-E142-A003-C953D38DC9E8}" srcOrd="1" destOrd="0" presId="urn:microsoft.com/office/officeart/2005/8/layout/process2"/>
    <dgm:cxn modelId="{7D468937-CB53-984E-AD14-305BFC6ED619}" type="presParOf" srcId="{29584ED8-31B2-E142-A003-C953D38DC9E8}" destId="{B09C4772-C66C-8345-8B25-F9E7758C8179}" srcOrd="0" destOrd="0" presId="urn:microsoft.com/office/officeart/2005/8/layout/process2"/>
    <dgm:cxn modelId="{1A43CDAD-1D92-3345-8C5E-8058C8724566}" type="presParOf" srcId="{3EEE3737-A164-4F43-8D38-F65E0BAA9D0D}" destId="{53FE81CD-49D7-C646-9CC2-164D54C0D481}" srcOrd="2" destOrd="0" presId="urn:microsoft.com/office/officeart/2005/8/layout/process2"/>
    <dgm:cxn modelId="{67B0E904-A878-6644-B374-059030AA9387}" type="presParOf" srcId="{3EEE3737-A164-4F43-8D38-F65E0BAA9D0D}" destId="{FDC1B024-DB3B-6041-81FD-33A6B5071D97}" srcOrd="3" destOrd="0" presId="urn:microsoft.com/office/officeart/2005/8/layout/process2"/>
    <dgm:cxn modelId="{E6256EFF-2408-8C4A-B733-A5CABF375863}" type="presParOf" srcId="{FDC1B024-DB3B-6041-81FD-33A6B5071D97}" destId="{08AB5758-B572-7F43-9C80-505F1CBF5B9C}" srcOrd="0" destOrd="0" presId="urn:microsoft.com/office/officeart/2005/8/layout/process2"/>
    <dgm:cxn modelId="{33ADFBE9-6043-D148-8000-B47E7B81D685}" type="presParOf" srcId="{3EEE3737-A164-4F43-8D38-F65E0BAA9D0D}" destId="{232CC3A2-3014-6444-8476-036D0BF22411}" srcOrd="4" destOrd="0" presId="urn:microsoft.com/office/officeart/2005/8/layout/process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1F98F1-C4B3-4FEA-A7A1-8E8A799F3A87}">
      <dsp:nvSpPr>
        <dsp:cNvPr id="0" name=""/>
        <dsp:cNvSpPr/>
      </dsp:nvSpPr>
      <dsp:spPr>
        <a:xfrm rot="5400000">
          <a:off x="3130007" y="113796"/>
          <a:ext cx="1713467" cy="149071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408 HDR</a:t>
          </a:r>
        </a:p>
      </dsp:txBody>
      <dsp:txXfrm rot="-5400000">
        <a:off x="3473685" y="269436"/>
        <a:ext cx="1026110" cy="1179437"/>
      </dsp:txXfrm>
    </dsp:sp>
    <dsp:sp modelId="{ABC0DB4F-E01C-429B-8A7C-41D34A718E21}">
      <dsp:nvSpPr>
        <dsp:cNvPr id="0" name=""/>
        <dsp:cNvSpPr/>
      </dsp:nvSpPr>
      <dsp:spPr>
        <a:xfrm>
          <a:off x="4777335" y="345114"/>
          <a:ext cx="1912229" cy="1028080"/>
        </a:xfrm>
        <a:prstGeom prst="rect">
          <a:avLst/>
        </a:prstGeom>
        <a:noFill/>
        <a:ln>
          <a:noFill/>
        </a:ln>
        <a:effectLst/>
      </dsp:spPr>
      <dsp:style>
        <a:lnRef idx="0">
          <a:scrgbClr r="0" g="0" b="0"/>
        </a:lnRef>
        <a:fillRef idx="0">
          <a:scrgbClr r="0" g="0" b="0"/>
        </a:fillRef>
        <a:effectRef idx="0">
          <a:scrgbClr r="0" g="0" b="0"/>
        </a:effectRef>
        <a:fontRef idx="minor"/>
      </dsp:style>
    </dsp:sp>
    <dsp:sp modelId="{B687B6C5-603D-403A-97BB-A2DA3FCAE37D}">
      <dsp:nvSpPr>
        <dsp:cNvPr id="0" name=""/>
        <dsp:cNvSpPr/>
      </dsp:nvSpPr>
      <dsp:spPr>
        <a:xfrm rot="5400000">
          <a:off x="1520033" y="113796"/>
          <a:ext cx="1713467" cy="149071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977900">
            <a:lnSpc>
              <a:spcPct val="90000"/>
            </a:lnSpc>
            <a:spcBef>
              <a:spcPct val="0"/>
            </a:spcBef>
            <a:spcAft>
              <a:spcPct val="35000"/>
            </a:spcAft>
            <a:buNone/>
          </a:pPr>
          <a:r>
            <a:rPr lang="fr-FR" sz="2200" kern="1200" dirty="0"/>
            <a:t>80 </a:t>
          </a:r>
          <a:r>
            <a:rPr lang="fr-FR" sz="2200" kern="1200" dirty="0" err="1"/>
            <a:t>defences</a:t>
          </a:r>
          <a:r>
            <a:rPr lang="fr-FR" sz="2200" kern="1200" dirty="0"/>
            <a:t> in 2025</a:t>
          </a:r>
        </a:p>
      </dsp:txBody>
      <dsp:txXfrm rot="-5400000">
        <a:off x="1863711" y="269436"/>
        <a:ext cx="1026110" cy="1179437"/>
      </dsp:txXfrm>
    </dsp:sp>
    <dsp:sp modelId="{AEEAD9DD-4387-4BCF-87A8-5EB1FC8C476A}">
      <dsp:nvSpPr>
        <dsp:cNvPr id="0" name=""/>
        <dsp:cNvSpPr/>
      </dsp:nvSpPr>
      <dsp:spPr>
        <a:xfrm rot="5400000">
          <a:off x="4215125" y="1568188"/>
          <a:ext cx="1713467" cy="149071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30 </a:t>
          </a:r>
          <a:r>
            <a:rPr lang="fr-FR" sz="1800" kern="1200" dirty="0" err="1"/>
            <a:t>Research</a:t>
          </a:r>
          <a:r>
            <a:rPr lang="fr-FR" sz="1800" kern="1200" dirty="0"/>
            <a:t> </a:t>
          </a:r>
          <a:r>
            <a:rPr lang="fr-FR" sz="1800" kern="1200" dirty="0" err="1"/>
            <a:t>Units</a:t>
          </a:r>
          <a:endParaRPr lang="fr-FR" sz="1800" kern="1200" dirty="0"/>
        </a:p>
      </dsp:txBody>
      <dsp:txXfrm rot="-5400000">
        <a:off x="4558803" y="1723828"/>
        <a:ext cx="1026110" cy="1179437"/>
      </dsp:txXfrm>
    </dsp:sp>
    <dsp:sp modelId="{74098C19-4D2C-40CB-8B1B-14E9EBC28D7F}">
      <dsp:nvSpPr>
        <dsp:cNvPr id="0" name=""/>
        <dsp:cNvSpPr/>
      </dsp:nvSpPr>
      <dsp:spPr>
        <a:xfrm>
          <a:off x="-1964807" y="3599012"/>
          <a:ext cx="11140262" cy="1028080"/>
        </a:xfrm>
        <a:prstGeom prst="rect">
          <a:avLst/>
        </a:prstGeom>
        <a:noFill/>
        <a:ln>
          <a:noFill/>
        </a:ln>
        <a:effectLst/>
      </dsp:spPr>
      <dsp:style>
        <a:lnRef idx="0">
          <a:scrgbClr r="0" g="0" b="0"/>
        </a:lnRef>
        <a:fillRef idx="0">
          <a:scrgbClr r="0" g="0" b="0"/>
        </a:fillRef>
        <a:effectRef idx="0">
          <a:scrgbClr r="0" g="0" b="0"/>
        </a:effectRef>
        <a:fontRef idx="minor"/>
      </dsp:style>
    </dsp:sp>
    <dsp:sp modelId="{8100FB59-CCD9-43A7-AC32-EA7EF33A30DD}">
      <dsp:nvSpPr>
        <dsp:cNvPr id="0" name=""/>
        <dsp:cNvSpPr/>
      </dsp:nvSpPr>
      <dsp:spPr>
        <a:xfrm rot="5400000">
          <a:off x="3283889" y="3014217"/>
          <a:ext cx="1713467" cy="149071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r>
            <a:rPr lang="fr-FR" sz="3600" kern="1200" dirty="0"/>
            <a:t>11 AXES</a:t>
          </a:r>
        </a:p>
      </dsp:txBody>
      <dsp:txXfrm rot="-5400000">
        <a:off x="3627567" y="3169857"/>
        <a:ext cx="1026110" cy="1179437"/>
      </dsp:txXfrm>
    </dsp:sp>
    <dsp:sp modelId="{B3AE47DB-D3B4-4399-9134-F8E30DF1C721}">
      <dsp:nvSpPr>
        <dsp:cNvPr id="0" name=""/>
        <dsp:cNvSpPr/>
      </dsp:nvSpPr>
      <dsp:spPr>
        <a:xfrm rot="5400000">
          <a:off x="2348976" y="1576549"/>
          <a:ext cx="1713467" cy="149071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360 PhD</a:t>
          </a:r>
        </a:p>
      </dsp:txBody>
      <dsp:txXfrm rot="-5400000">
        <a:off x="2692654" y="1732189"/>
        <a:ext cx="1026110" cy="1179437"/>
      </dsp:txXfrm>
    </dsp:sp>
    <dsp:sp modelId="{8B7AC97A-89FD-4927-A29B-0B732F45E080}">
      <dsp:nvSpPr>
        <dsp:cNvPr id="0" name=""/>
        <dsp:cNvSpPr/>
      </dsp:nvSpPr>
      <dsp:spPr>
        <a:xfrm>
          <a:off x="4777335" y="3253897"/>
          <a:ext cx="1912229" cy="1028080"/>
        </a:xfrm>
        <a:prstGeom prst="rect">
          <a:avLst/>
        </a:prstGeom>
        <a:noFill/>
        <a:ln>
          <a:noFill/>
        </a:ln>
        <a:effectLst/>
      </dsp:spPr>
      <dsp:style>
        <a:lnRef idx="0">
          <a:scrgbClr r="0" g="0" b="0"/>
        </a:lnRef>
        <a:fillRef idx="0">
          <a:scrgbClr r="0" g="0" b="0"/>
        </a:fillRef>
        <a:effectRef idx="0">
          <a:scrgbClr r="0" g="0" b="0"/>
        </a:effectRef>
        <a:fontRef idx="minor"/>
      </dsp:style>
    </dsp:sp>
    <dsp:sp modelId="{0287CA7F-F6D0-45C4-9726-58B3EA41A0C3}">
      <dsp:nvSpPr>
        <dsp:cNvPr id="0" name=""/>
        <dsp:cNvSpPr/>
      </dsp:nvSpPr>
      <dsp:spPr>
        <a:xfrm rot="5400000">
          <a:off x="1520033" y="3022579"/>
          <a:ext cx="1713467" cy="1490716"/>
        </a:xfrm>
        <a:prstGeom prst="hexagon">
          <a:avLst>
            <a:gd name="adj" fmla="val 2500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111250">
            <a:lnSpc>
              <a:spcPct val="90000"/>
            </a:lnSpc>
            <a:spcBef>
              <a:spcPct val="0"/>
            </a:spcBef>
            <a:spcAft>
              <a:spcPct val="35000"/>
            </a:spcAft>
            <a:buNone/>
          </a:pPr>
          <a:r>
            <a:rPr lang="fr-FR" sz="2500" kern="1200" dirty="0"/>
            <a:t>1 support team </a:t>
          </a:r>
        </a:p>
      </dsp:txBody>
      <dsp:txXfrm rot="-5400000">
        <a:off x="1863711" y="3178219"/>
        <a:ext cx="1026110" cy="1179437"/>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D7D6C0-7FF2-2C4E-8AFE-E2FD32B1183D}">
      <dsp:nvSpPr>
        <dsp:cNvPr id="0" name=""/>
        <dsp:cNvSpPr/>
      </dsp:nvSpPr>
      <dsp:spPr>
        <a:xfrm rot="5400000">
          <a:off x="2601719" y="-791209"/>
          <a:ext cx="1018504" cy="2927973"/>
        </a:xfrm>
        <a:prstGeom prst="round2SameRect">
          <a:avLst/>
        </a:prstGeom>
        <a:solidFill>
          <a:srgbClr val="EAFEF3">
            <a:alpha val="89804"/>
          </a:srgb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a:latin typeface="Arial"/>
              <a:cs typeface="Arial"/>
            </a:rPr>
            <a:t>Audition</a:t>
          </a:r>
        </a:p>
        <a:p>
          <a:pPr marL="171450" lvl="1" indent="-171450" algn="l" defTabSz="844550">
            <a:lnSpc>
              <a:spcPct val="90000"/>
            </a:lnSpc>
            <a:spcBef>
              <a:spcPct val="0"/>
            </a:spcBef>
            <a:spcAft>
              <a:spcPct val="15000"/>
            </a:spcAft>
            <a:buChar char="•"/>
          </a:pPr>
          <a:r>
            <a:rPr lang="fr-FR" sz="1900" kern="1200" dirty="0">
              <a:latin typeface="Arial"/>
              <a:cs typeface="Arial"/>
            </a:rPr>
            <a:t>Report</a:t>
          </a:r>
        </a:p>
      </dsp:txBody>
      <dsp:txXfrm rot="-5400000">
        <a:off x="1646985" y="213244"/>
        <a:ext cx="2878254" cy="919066"/>
      </dsp:txXfrm>
    </dsp:sp>
    <dsp:sp modelId="{08ECC512-C9ED-2141-8BF1-577A51CC61C4}">
      <dsp:nvSpPr>
        <dsp:cNvPr id="0" name=""/>
        <dsp:cNvSpPr/>
      </dsp:nvSpPr>
      <dsp:spPr>
        <a:xfrm>
          <a:off x="0" y="1928"/>
          <a:ext cx="1646985" cy="1273130"/>
        </a:xfrm>
        <a:prstGeom prst="roundRect">
          <a:avLst/>
        </a:prstGeom>
        <a:solidFill>
          <a:srgbClr val="53DE94"/>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dirty="0" err="1">
              <a:latin typeface="Arial"/>
              <a:cs typeface="Arial"/>
            </a:rPr>
            <a:t>Thesis</a:t>
          </a:r>
          <a:r>
            <a:rPr lang="fr-FR" sz="2000" kern="1200" dirty="0">
              <a:latin typeface="Arial"/>
              <a:cs typeface="Arial"/>
            </a:rPr>
            <a:t> </a:t>
          </a:r>
          <a:r>
            <a:rPr lang="fr-FR" sz="2000" kern="1200" dirty="0" err="1">
              <a:latin typeface="Arial"/>
              <a:cs typeface="Arial"/>
            </a:rPr>
            <a:t>committees</a:t>
          </a:r>
          <a:endParaRPr lang="fr-FR" sz="2000" kern="1200" dirty="0">
            <a:latin typeface="Arial"/>
            <a:cs typeface="Arial"/>
          </a:endParaRPr>
        </a:p>
      </dsp:txBody>
      <dsp:txXfrm>
        <a:off x="62149" y="64077"/>
        <a:ext cx="1522687" cy="1148832"/>
      </dsp:txXfrm>
    </dsp:sp>
    <dsp:sp modelId="{1B9C6810-7E8E-6040-B794-86D6D4B79FF4}">
      <dsp:nvSpPr>
        <dsp:cNvPr id="0" name=""/>
        <dsp:cNvSpPr/>
      </dsp:nvSpPr>
      <dsp:spPr>
        <a:xfrm rot="5400000">
          <a:off x="2601719" y="511294"/>
          <a:ext cx="1018504" cy="2927973"/>
        </a:xfrm>
        <a:prstGeom prst="round2SameRect">
          <a:avLst/>
        </a:prstGeom>
        <a:solidFill>
          <a:srgbClr val="CFFBCD">
            <a:alpha val="89804"/>
          </a:srgbClr>
        </a:solidFill>
        <a:ln w="6350" cap="flat" cmpd="sng" algn="ctr">
          <a:solidFill>
            <a:schemeClr val="accent2">
              <a:tint val="40000"/>
              <a:alpha val="90000"/>
              <a:hueOff val="-424613"/>
              <a:satOff val="-37673"/>
              <a:lumOff val="-38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err="1">
              <a:latin typeface="Arial"/>
              <a:cs typeface="Arial"/>
            </a:rPr>
            <a:t>Thesis</a:t>
          </a:r>
          <a:r>
            <a:rPr lang="fr-FR" sz="1900" kern="1200" dirty="0">
              <a:latin typeface="Arial"/>
              <a:cs typeface="Arial"/>
            </a:rPr>
            <a:t> </a:t>
          </a:r>
          <a:r>
            <a:rPr lang="fr-FR" sz="1900" kern="1200" dirty="0" err="1">
              <a:latin typeface="Arial"/>
              <a:cs typeface="Arial"/>
            </a:rPr>
            <a:t>evolution</a:t>
          </a:r>
          <a:endParaRPr lang="fr-FR" sz="1900" kern="1200" dirty="0">
            <a:latin typeface="Arial"/>
            <a:cs typeface="Arial"/>
          </a:endParaRPr>
        </a:p>
        <a:p>
          <a:pPr marL="171450" lvl="1" indent="-171450" algn="l" defTabSz="844550">
            <a:lnSpc>
              <a:spcPct val="90000"/>
            </a:lnSpc>
            <a:spcBef>
              <a:spcPct val="0"/>
            </a:spcBef>
            <a:spcAft>
              <a:spcPct val="15000"/>
            </a:spcAft>
            <a:buChar char="•"/>
          </a:pPr>
          <a:r>
            <a:rPr lang="fr-FR" sz="1900" kern="1200" dirty="0" err="1">
              <a:latin typeface="Arial"/>
              <a:cs typeface="Arial"/>
            </a:rPr>
            <a:t>Unsatisfied</a:t>
          </a:r>
          <a:r>
            <a:rPr lang="fr-FR" sz="1900" kern="1200" dirty="0">
              <a:latin typeface="Arial"/>
              <a:cs typeface="Arial"/>
            </a:rPr>
            <a:t> training</a:t>
          </a:r>
        </a:p>
        <a:p>
          <a:pPr marL="171450" lvl="1" indent="-171450" algn="l" defTabSz="844550">
            <a:lnSpc>
              <a:spcPct val="90000"/>
            </a:lnSpc>
            <a:spcBef>
              <a:spcPct val="0"/>
            </a:spcBef>
            <a:spcAft>
              <a:spcPct val="15000"/>
            </a:spcAft>
            <a:buChar char="•"/>
          </a:pPr>
          <a:r>
            <a:rPr lang="fr-FR" sz="1900" kern="1200" dirty="0" err="1">
              <a:latin typeface="Arial"/>
              <a:cs typeface="Arial"/>
            </a:rPr>
            <a:t>Troubleshooting</a:t>
          </a:r>
          <a:endParaRPr lang="fr-FR" sz="1900" kern="1200" dirty="0">
            <a:latin typeface="Arial"/>
            <a:cs typeface="Arial"/>
          </a:endParaRPr>
        </a:p>
      </dsp:txBody>
      <dsp:txXfrm rot="-5400000">
        <a:off x="1646985" y="1515748"/>
        <a:ext cx="2878254" cy="919066"/>
      </dsp:txXfrm>
    </dsp:sp>
    <dsp:sp modelId="{3075D566-113B-DA42-BAC7-A2D1A6056079}">
      <dsp:nvSpPr>
        <dsp:cNvPr id="0" name=""/>
        <dsp:cNvSpPr/>
      </dsp:nvSpPr>
      <dsp:spPr>
        <a:xfrm>
          <a:off x="0" y="1338716"/>
          <a:ext cx="1646985" cy="1273130"/>
        </a:xfrm>
        <a:prstGeom prst="roundRect">
          <a:avLst/>
        </a:prstGeom>
        <a:solidFill>
          <a:srgbClr val="00B05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Arial"/>
              <a:cs typeface="Arial"/>
            </a:rPr>
            <a:t>Survey </a:t>
          </a:r>
          <a:r>
            <a:rPr lang="fr-FR" sz="2000" kern="1200" dirty="0" err="1">
              <a:latin typeface="Arial"/>
              <a:cs typeface="Arial"/>
            </a:rPr>
            <a:t>during</a:t>
          </a:r>
          <a:r>
            <a:rPr lang="fr-FR" sz="2000" kern="1200" dirty="0">
              <a:latin typeface="Arial"/>
              <a:cs typeface="Arial"/>
            </a:rPr>
            <a:t> symposium</a:t>
          </a:r>
        </a:p>
      </dsp:txBody>
      <dsp:txXfrm>
        <a:off x="62149" y="1400865"/>
        <a:ext cx="1522687" cy="1148832"/>
      </dsp:txXfrm>
    </dsp:sp>
    <dsp:sp modelId="{DA25092B-2E3A-364E-8C61-94CE95A35CFD}">
      <dsp:nvSpPr>
        <dsp:cNvPr id="0" name=""/>
        <dsp:cNvSpPr/>
      </dsp:nvSpPr>
      <dsp:spPr>
        <a:xfrm rot="5400000">
          <a:off x="2601719" y="1848081"/>
          <a:ext cx="1018504" cy="2927973"/>
        </a:xfrm>
        <a:prstGeom prst="round2SameRect">
          <a:avLst/>
        </a:prstGeom>
        <a:solidFill>
          <a:schemeClr val="tx2">
            <a:lumMod val="20000"/>
            <a:lumOff val="80000"/>
            <a:alpha val="90000"/>
          </a:schemeClr>
        </a:solidFill>
        <a:ln w="6350" cap="flat" cmpd="sng" algn="ctr">
          <a:solidFill>
            <a:schemeClr val="accent2">
              <a:tint val="40000"/>
              <a:alpha val="90000"/>
              <a:hueOff val="-849226"/>
              <a:satOff val="-75346"/>
              <a:lumOff val="-7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fr-FR" sz="1900" kern="1200" dirty="0">
              <a:latin typeface="Arial"/>
              <a:cs typeface="Arial"/>
            </a:rPr>
            <a:t>In case of major issues</a:t>
          </a:r>
        </a:p>
      </dsp:txBody>
      <dsp:txXfrm rot="-5400000">
        <a:off x="1646985" y="2852535"/>
        <a:ext cx="2878254" cy="919066"/>
      </dsp:txXfrm>
    </dsp:sp>
    <dsp:sp modelId="{FE120B40-3417-BE43-9E90-63D3E90AC8E5}">
      <dsp:nvSpPr>
        <dsp:cNvPr id="0" name=""/>
        <dsp:cNvSpPr/>
      </dsp:nvSpPr>
      <dsp:spPr>
        <a:xfrm>
          <a:off x="0" y="2675503"/>
          <a:ext cx="1646985" cy="1273130"/>
        </a:xfrm>
        <a:prstGeom prst="roundRect">
          <a:avLst/>
        </a:prstGeom>
        <a:solidFill>
          <a:srgbClr val="00B0F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fr-FR" sz="2000" kern="1200" dirty="0">
              <a:latin typeface="Arial"/>
              <a:cs typeface="Arial"/>
            </a:rPr>
            <a:t>Ad hoc </a:t>
          </a:r>
          <a:r>
            <a:rPr lang="fr-FR" sz="2000" kern="1200" dirty="0" err="1">
              <a:latin typeface="Arial"/>
              <a:cs typeface="Arial"/>
            </a:rPr>
            <a:t>committee</a:t>
          </a:r>
          <a:endParaRPr lang="fr-FR" sz="2000" kern="1200" dirty="0">
            <a:latin typeface="Arial"/>
            <a:cs typeface="Arial"/>
          </a:endParaRPr>
        </a:p>
      </dsp:txBody>
      <dsp:txXfrm>
        <a:off x="62149" y="2737652"/>
        <a:ext cx="1522687" cy="11488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725CF2B-4C84-2146-B8F0-DE71B72802BD}">
      <dsp:nvSpPr>
        <dsp:cNvPr id="0" name=""/>
        <dsp:cNvSpPr/>
      </dsp:nvSpPr>
      <dsp:spPr>
        <a:xfrm>
          <a:off x="3198" y="11653"/>
          <a:ext cx="2292427" cy="849795"/>
        </a:xfrm>
        <a:prstGeom prst="chevron">
          <a:avLst/>
        </a:prstGeom>
        <a:gradFill flip="none" rotWithShape="1">
          <a:gsLst>
            <a:gs pos="0">
              <a:schemeClr val="tx1">
                <a:lumMod val="75000"/>
                <a:lumOff val="25000"/>
              </a:schemeClr>
            </a:gs>
            <a:gs pos="100000">
              <a:srgbClr val="FFFFFF"/>
            </a:gs>
          </a:gsLst>
          <a:lin ang="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fr-FR" sz="2400" kern="1200" dirty="0" err="1"/>
            <a:t>Year</a:t>
          </a:r>
          <a:r>
            <a:rPr lang="fr-FR" sz="2400" kern="1200" dirty="0"/>
            <a:t> 1</a:t>
          </a:r>
        </a:p>
      </dsp:txBody>
      <dsp:txXfrm>
        <a:off x="428096" y="11653"/>
        <a:ext cx="1442632" cy="849795"/>
      </dsp:txXfrm>
    </dsp:sp>
    <dsp:sp modelId="{9B9E770F-4FEF-D548-B18C-3FB5CB1D4DBE}">
      <dsp:nvSpPr>
        <dsp:cNvPr id="0" name=""/>
        <dsp:cNvSpPr/>
      </dsp:nvSpPr>
      <dsp:spPr>
        <a:xfrm>
          <a:off x="1981193" y="11653"/>
          <a:ext cx="2276548" cy="849795"/>
        </a:xfrm>
        <a:prstGeom prst="chevron">
          <a:avLst/>
        </a:prstGeom>
        <a:gradFill flip="none" rotWithShape="1">
          <a:gsLst>
            <a:gs pos="66000">
              <a:schemeClr val="accent1">
                <a:hueOff val="0"/>
                <a:satOff val="0"/>
                <a:lumOff val="0"/>
                <a:tint val="100000"/>
                <a:shade val="100000"/>
                <a:satMod val="130000"/>
                <a:alpha val="20000"/>
              </a:schemeClr>
            </a:gs>
            <a:gs pos="97000">
              <a:schemeClr val="accent1">
                <a:hueOff val="0"/>
                <a:satOff val="0"/>
                <a:lumOff val="0"/>
                <a:alphaOff val="0"/>
                <a:tint val="50000"/>
                <a:shade val="100000"/>
                <a:satMod val="350000"/>
              </a:schemeClr>
            </a:gs>
          </a:gsLst>
          <a:lin ang="0" scaled="1"/>
          <a:tileRect/>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fr-FR" sz="2400" kern="1200" dirty="0" err="1"/>
            <a:t>Year</a:t>
          </a:r>
          <a:r>
            <a:rPr lang="fr-FR" sz="2400" kern="1200" dirty="0"/>
            <a:t> 2</a:t>
          </a:r>
        </a:p>
      </dsp:txBody>
      <dsp:txXfrm>
        <a:off x="2406091" y="11653"/>
        <a:ext cx="1426753" cy="849795"/>
      </dsp:txXfrm>
    </dsp:sp>
    <dsp:sp modelId="{E00EB4A9-54CE-6342-AE5F-B1CE6B1A7BFD}">
      <dsp:nvSpPr>
        <dsp:cNvPr id="0" name=""/>
        <dsp:cNvSpPr/>
      </dsp:nvSpPr>
      <dsp:spPr>
        <a:xfrm>
          <a:off x="3943310" y="11653"/>
          <a:ext cx="2192720" cy="84979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fr-FR" sz="2400" kern="1200" dirty="0" err="1"/>
            <a:t>Year</a:t>
          </a:r>
          <a:r>
            <a:rPr lang="fr-FR" sz="2400" kern="1200" dirty="0"/>
            <a:t> 3</a:t>
          </a:r>
        </a:p>
      </dsp:txBody>
      <dsp:txXfrm>
        <a:off x="4368208" y="11653"/>
        <a:ext cx="1342925" cy="849795"/>
      </dsp:txXfrm>
    </dsp:sp>
    <dsp:sp modelId="{462121C7-9B0A-4048-97E5-90552DBAD5EB}">
      <dsp:nvSpPr>
        <dsp:cNvPr id="0" name=""/>
        <dsp:cNvSpPr/>
      </dsp:nvSpPr>
      <dsp:spPr>
        <a:xfrm>
          <a:off x="5821599" y="11653"/>
          <a:ext cx="2265103" cy="849795"/>
        </a:xfrm>
        <a:prstGeom prst="chevron">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96012" tIns="32004" rIns="32004" bIns="32004" numCol="1" spcCol="1270" anchor="ctr" anchorCtr="0">
          <a:noAutofit/>
        </a:bodyPr>
        <a:lstStyle/>
        <a:p>
          <a:pPr marL="0" lvl="0" indent="0" algn="ctr" defTabSz="1066800">
            <a:lnSpc>
              <a:spcPct val="90000"/>
            </a:lnSpc>
            <a:spcBef>
              <a:spcPct val="0"/>
            </a:spcBef>
            <a:spcAft>
              <a:spcPct val="35000"/>
            </a:spcAft>
            <a:buNone/>
          </a:pPr>
          <a:r>
            <a:rPr lang="fr-FR" sz="2400" kern="1200" dirty="0" err="1"/>
            <a:t>Year</a:t>
          </a:r>
          <a:r>
            <a:rPr lang="fr-FR" sz="2400" kern="1200" dirty="0"/>
            <a:t> 4</a:t>
          </a:r>
          <a:r>
            <a:rPr lang="mr-IN" sz="2400" kern="1200" dirty="0"/>
            <a:t>…</a:t>
          </a:r>
          <a:r>
            <a:rPr lang="fr-FR" sz="2400" kern="1200" dirty="0"/>
            <a:t> </a:t>
          </a:r>
          <a:r>
            <a:rPr lang="fr-FR" sz="2400" kern="1200" dirty="0" err="1"/>
            <a:t>PhD</a:t>
          </a:r>
          <a:endParaRPr lang="fr-FR" sz="2400" kern="1200" dirty="0"/>
        </a:p>
      </dsp:txBody>
      <dsp:txXfrm>
        <a:off x="6246497" y="11653"/>
        <a:ext cx="1415308" cy="84979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42C72C-2E94-1943-A556-2577C950AAAE}">
      <dsp:nvSpPr>
        <dsp:cNvPr id="0" name=""/>
        <dsp:cNvSpPr/>
      </dsp:nvSpPr>
      <dsp:spPr>
        <a:xfrm>
          <a:off x="11825" y="0"/>
          <a:ext cx="8056866" cy="1005513"/>
        </a:xfrm>
        <a:prstGeom prst="rightArrow">
          <a:avLst/>
        </a:prstGeom>
        <a:solidFill>
          <a:schemeClr val="accent2">
            <a:lumMod val="20000"/>
            <a:lumOff val="80000"/>
          </a:schemeClr>
        </a:solidFill>
        <a:ln>
          <a:noFill/>
        </a:ln>
        <a:effectLst/>
      </dsp:spPr>
      <dsp:style>
        <a:lnRef idx="0">
          <a:scrgbClr r="0" g="0" b="0"/>
        </a:lnRef>
        <a:fillRef idx="3">
          <a:scrgbClr r="0" g="0" b="0"/>
        </a:fillRef>
        <a:effectRef idx="2">
          <a:scrgbClr r="0" g="0" b="0"/>
        </a:effectRef>
        <a:fontRef idx="minor">
          <a:schemeClr val="lt1"/>
        </a:fontRef>
      </dsp:style>
    </dsp:sp>
    <dsp:sp modelId="{0A22D64B-B870-8641-8236-4AFA4909E0E1}">
      <dsp:nvSpPr>
        <dsp:cNvPr id="0" name=""/>
        <dsp:cNvSpPr/>
      </dsp:nvSpPr>
      <dsp:spPr>
        <a:xfrm>
          <a:off x="5852843" y="194504"/>
          <a:ext cx="1452130" cy="502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a:lnSpc>
              <a:spcPct val="90000"/>
            </a:lnSpc>
            <a:spcBef>
              <a:spcPct val="0"/>
            </a:spcBef>
            <a:spcAft>
              <a:spcPct val="35000"/>
            </a:spcAft>
            <a:buNone/>
          </a:pPr>
          <a:r>
            <a:rPr lang="fr-FR" sz="1200" b="1" kern="1200" dirty="0" err="1">
              <a:solidFill>
                <a:schemeClr val="tx1"/>
              </a:solidFill>
            </a:rPr>
            <a:t>Submission</a:t>
          </a:r>
          <a:r>
            <a:rPr lang="fr-FR" sz="1200" b="1" kern="1200" dirty="0">
              <a:solidFill>
                <a:schemeClr val="tx1"/>
              </a:solidFill>
            </a:rPr>
            <a:t> and </a:t>
          </a:r>
          <a:r>
            <a:rPr lang="fr-FR" sz="1200" b="1" kern="1200" dirty="0" err="1">
              <a:solidFill>
                <a:schemeClr val="tx1"/>
              </a:solidFill>
            </a:rPr>
            <a:t>Viva</a:t>
          </a:r>
          <a:endParaRPr lang="fr-FR" sz="1200" b="1" kern="1200" dirty="0">
            <a:solidFill>
              <a:schemeClr val="tx1"/>
            </a:solidFill>
          </a:endParaRPr>
        </a:p>
      </dsp:txBody>
      <dsp:txXfrm>
        <a:off x="5852843" y="194504"/>
        <a:ext cx="1452130" cy="502362"/>
      </dsp:txXfrm>
    </dsp:sp>
    <dsp:sp modelId="{801978D7-F7F8-C441-A70B-F4F6181056A1}">
      <dsp:nvSpPr>
        <dsp:cNvPr id="0" name=""/>
        <dsp:cNvSpPr/>
      </dsp:nvSpPr>
      <dsp:spPr>
        <a:xfrm>
          <a:off x="4898178" y="194504"/>
          <a:ext cx="850731" cy="502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a:lnSpc>
              <a:spcPct val="90000"/>
            </a:lnSpc>
            <a:spcBef>
              <a:spcPct val="0"/>
            </a:spcBef>
            <a:spcAft>
              <a:spcPct val="35000"/>
            </a:spcAft>
            <a:buNone/>
          </a:pPr>
          <a:r>
            <a:rPr lang="fr-FR" sz="1200" b="1" kern="1200" dirty="0" err="1">
              <a:solidFill>
                <a:schemeClr val="tx1"/>
              </a:solidFill>
            </a:rPr>
            <a:t>Writing</a:t>
          </a:r>
          <a:r>
            <a:rPr lang="fr-FR" sz="1200" b="1" kern="1200" dirty="0">
              <a:solidFill>
                <a:schemeClr val="tx1"/>
              </a:solidFill>
            </a:rPr>
            <a:t> up</a:t>
          </a:r>
        </a:p>
      </dsp:txBody>
      <dsp:txXfrm>
        <a:off x="4898178" y="194504"/>
        <a:ext cx="850731" cy="502362"/>
      </dsp:txXfrm>
    </dsp:sp>
    <dsp:sp modelId="{DF5474F3-596F-2B4F-82DF-2CA2EF7CD108}">
      <dsp:nvSpPr>
        <dsp:cNvPr id="0" name=""/>
        <dsp:cNvSpPr/>
      </dsp:nvSpPr>
      <dsp:spPr>
        <a:xfrm>
          <a:off x="3454445" y="194504"/>
          <a:ext cx="1357222" cy="502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chemeClr val="tx1"/>
              </a:solidFill>
            </a:rPr>
            <a:t>Complete </a:t>
          </a:r>
          <a:r>
            <a:rPr lang="fr-FR" sz="1200" b="1" kern="1200" dirty="0" err="1">
              <a:solidFill>
                <a:schemeClr val="tx1"/>
              </a:solidFill>
            </a:rPr>
            <a:t>research</a:t>
          </a:r>
          <a:endParaRPr lang="fr-FR" sz="1200" b="1" kern="1200" dirty="0">
            <a:solidFill>
              <a:schemeClr val="tx1"/>
            </a:solidFill>
          </a:endParaRPr>
        </a:p>
      </dsp:txBody>
      <dsp:txXfrm>
        <a:off x="3454445" y="194504"/>
        <a:ext cx="1357222" cy="502362"/>
      </dsp:txXfrm>
    </dsp:sp>
    <dsp:sp modelId="{03B683F3-CFEC-344D-A718-B0BFD3EF1863}">
      <dsp:nvSpPr>
        <dsp:cNvPr id="0" name=""/>
        <dsp:cNvSpPr/>
      </dsp:nvSpPr>
      <dsp:spPr>
        <a:xfrm>
          <a:off x="1264254" y="194504"/>
          <a:ext cx="1966737" cy="502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a:lnSpc>
              <a:spcPct val="90000"/>
            </a:lnSpc>
            <a:spcBef>
              <a:spcPct val="0"/>
            </a:spcBef>
            <a:spcAft>
              <a:spcPct val="35000"/>
            </a:spcAft>
            <a:buNone/>
          </a:pPr>
          <a:r>
            <a:rPr lang="fr-FR" sz="1200" b="1" kern="1200" dirty="0" err="1">
              <a:solidFill>
                <a:schemeClr val="tx1"/>
              </a:solidFill>
            </a:rPr>
            <a:t>Literature</a:t>
          </a:r>
          <a:r>
            <a:rPr lang="fr-FR" sz="1200" b="1" kern="1200" dirty="0">
              <a:solidFill>
                <a:schemeClr val="tx1"/>
              </a:solidFill>
            </a:rPr>
            <a:t> and </a:t>
          </a:r>
          <a:r>
            <a:rPr lang="fr-FR" sz="1200" b="1" kern="1200" dirty="0" err="1">
              <a:solidFill>
                <a:schemeClr val="tx1"/>
              </a:solidFill>
            </a:rPr>
            <a:t>Research</a:t>
          </a:r>
          <a:r>
            <a:rPr lang="fr-FR" sz="1200" b="1" kern="1200" dirty="0">
              <a:solidFill>
                <a:schemeClr val="tx1"/>
              </a:solidFill>
            </a:rPr>
            <a:t> </a:t>
          </a:r>
          <a:r>
            <a:rPr lang="fr-FR" sz="1200" b="1" kern="1200" dirty="0" err="1">
              <a:solidFill>
                <a:schemeClr val="tx1"/>
              </a:solidFill>
            </a:rPr>
            <a:t>work</a:t>
          </a:r>
          <a:endParaRPr lang="fr-FR" sz="1200" b="1" kern="1200" dirty="0">
            <a:solidFill>
              <a:schemeClr val="tx1"/>
            </a:solidFill>
          </a:endParaRPr>
        </a:p>
      </dsp:txBody>
      <dsp:txXfrm>
        <a:off x="1264254" y="194504"/>
        <a:ext cx="1966737" cy="502362"/>
      </dsp:txXfrm>
    </dsp:sp>
    <dsp:sp modelId="{9445F092-FA42-DE4A-94AF-A514AE198646}">
      <dsp:nvSpPr>
        <dsp:cNvPr id="0" name=""/>
        <dsp:cNvSpPr/>
      </dsp:nvSpPr>
      <dsp:spPr>
        <a:xfrm>
          <a:off x="303728" y="194504"/>
          <a:ext cx="850731" cy="5023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21920" rIns="0" bIns="121920" numCol="1" spcCol="1270" anchor="ctr" anchorCtr="0">
          <a:noAutofit/>
        </a:bodyPr>
        <a:lstStyle/>
        <a:p>
          <a:pPr marL="0" lvl="0" indent="0" algn="ctr" defTabSz="533400">
            <a:lnSpc>
              <a:spcPct val="90000"/>
            </a:lnSpc>
            <a:spcBef>
              <a:spcPct val="0"/>
            </a:spcBef>
            <a:spcAft>
              <a:spcPct val="35000"/>
            </a:spcAft>
            <a:buNone/>
          </a:pPr>
          <a:r>
            <a:rPr lang="fr-FR" sz="1200" b="1" kern="1200" dirty="0">
              <a:solidFill>
                <a:schemeClr val="tx1"/>
              </a:solidFill>
            </a:rPr>
            <a:t>Project </a:t>
          </a:r>
          <a:r>
            <a:rPr lang="fr-FR" sz="1200" b="1" kern="1200" dirty="0" err="1">
              <a:solidFill>
                <a:schemeClr val="tx1"/>
              </a:solidFill>
            </a:rPr>
            <a:t>definition</a:t>
          </a:r>
          <a:endParaRPr lang="fr-FR" sz="1200" b="1" kern="1200" dirty="0">
            <a:solidFill>
              <a:schemeClr val="tx1"/>
            </a:solidFill>
          </a:endParaRPr>
        </a:p>
      </dsp:txBody>
      <dsp:txXfrm>
        <a:off x="303728" y="194504"/>
        <a:ext cx="850731" cy="50236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1E15F-DE47-0B43-AF9D-BF32D91F7A33}">
      <dsp:nvSpPr>
        <dsp:cNvPr id="0" name=""/>
        <dsp:cNvSpPr/>
      </dsp:nvSpPr>
      <dsp:spPr>
        <a:xfrm>
          <a:off x="91744" y="476596"/>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fr-FR" sz="2300" b="1" kern="1200" dirty="0" err="1">
              <a:solidFill>
                <a:srgbClr val="0000FF"/>
              </a:solidFill>
            </a:rPr>
            <a:t>Disciplinary</a:t>
          </a:r>
          <a:r>
            <a:rPr lang="fr-FR" sz="2300" b="1" kern="1200" dirty="0">
              <a:solidFill>
                <a:srgbClr val="0000FF"/>
              </a:solidFill>
            </a:rPr>
            <a:t> training</a:t>
          </a:r>
          <a:r>
            <a:rPr lang="fr-FR" sz="2300" kern="1200" dirty="0">
              <a:solidFill>
                <a:srgbClr val="0000FF"/>
              </a:solidFill>
            </a:rPr>
            <a:t>: </a:t>
          </a:r>
        </a:p>
      </dsp:txBody>
      <dsp:txXfrm>
        <a:off x="91744" y="476596"/>
        <a:ext cx="5486400" cy="498763"/>
      </dsp:txXfrm>
    </dsp:sp>
    <dsp:sp modelId="{CA2956AF-0433-3B47-82AC-D3A2B2BC6062}">
      <dsp:nvSpPr>
        <dsp:cNvPr id="0" name=""/>
        <dsp:cNvSpPr/>
      </dsp:nvSpPr>
      <dsp:spPr>
        <a:xfrm>
          <a:off x="91744" y="975359"/>
          <a:ext cx="1283817" cy="1016000"/>
        </a:xfrm>
        <a:prstGeom prst="chevron">
          <a:avLst>
            <a:gd name="adj" fmla="val 7061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300DF18-BFA9-734A-91E1-8E7E264C375D}">
      <dsp:nvSpPr>
        <dsp:cNvPr id="0" name=""/>
        <dsp:cNvSpPr/>
      </dsp:nvSpPr>
      <dsp:spPr>
        <a:xfrm>
          <a:off x="862888" y="975359"/>
          <a:ext cx="1283817" cy="1016000"/>
        </a:xfrm>
        <a:prstGeom prst="chevron">
          <a:avLst>
            <a:gd name="adj" fmla="val 706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2E21A82-A97C-7845-9229-66A780771313}">
      <dsp:nvSpPr>
        <dsp:cNvPr id="0" name=""/>
        <dsp:cNvSpPr/>
      </dsp:nvSpPr>
      <dsp:spPr>
        <a:xfrm>
          <a:off x="1634642" y="975359"/>
          <a:ext cx="1283817" cy="1016000"/>
        </a:xfrm>
        <a:prstGeom prst="chevron">
          <a:avLst>
            <a:gd name="adj" fmla="val 706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59B47EB-3EF5-FE4A-AC5F-617D34C76795}">
      <dsp:nvSpPr>
        <dsp:cNvPr id="0" name=""/>
        <dsp:cNvSpPr/>
      </dsp:nvSpPr>
      <dsp:spPr>
        <a:xfrm>
          <a:off x="2405786" y="975359"/>
          <a:ext cx="1283817" cy="1016000"/>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6B7EBCC-1F1A-5942-8F8E-6154AD35898A}">
      <dsp:nvSpPr>
        <dsp:cNvPr id="0" name=""/>
        <dsp:cNvSpPr/>
      </dsp:nvSpPr>
      <dsp:spPr>
        <a:xfrm>
          <a:off x="3177539" y="975359"/>
          <a:ext cx="1283817" cy="1016000"/>
        </a:xfrm>
        <a:prstGeom prst="chevron">
          <a:avLst>
            <a:gd name="adj" fmla="val 706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8E1A0C6-C986-AA4F-9B04-A93D0617FA8F}">
      <dsp:nvSpPr>
        <dsp:cNvPr id="0" name=""/>
        <dsp:cNvSpPr/>
      </dsp:nvSpPr>
      <dsp:spPr>
        <a:xfrm>
          <a:off x="3948684" y="975359"/>
          <a:ext cx="1283817" cy="1016000"/>
        </a:xfrm>
        <a:prstGeom prst="chevron">
          <a:avLst>
            <a:gd name="adj" fmla="val 7061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FA05AF6-DDB7-DF4D-9E81-CED9519E54B5}">
      <dsp:nvSpPr>
        <dsp:cNvPr id="0" name=""/>
        <dsp:cNvSpPr/>
      </dsp:nvSpPr>
      <dsp:spPr>
        <a:xfrm>
          <a:off x="4720437" y="975359"/>
          <a:ext cx="1283817" cy="1016000"/>
        </a:xfrm>
        <a:prstGeom prst="chevron">
          <a:avLst>
            <a:gd name="adj" fmla="val 706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197ABBB-1A09-5A4C-8A1E-EB0214E6267C}">
      <dsp:nvSpPr>
        <dsp:cNvPr id="0" name=""/>
        <dsp:cNvSpPr/>
      </dsp:nvSpPr>
      <dsp:spPr>
        <a:xfrm>
          <a:off x="91744" y="1076960"/>
          <a:ext cx="5557723" cy="812800"/>
        </a:xfrm>
        <a:prstGeom prst="rect">
          <a:avLst/>
        </a:prstGeom>
        <a:solidFill>
          <a:schemeClr val="lt1">
            <a:hueOff val="0"/>
            <a:satOff val="0"/>
            <a:lumOff val="0"/>
            <a:alphaOff val="0"/>
          </a:schemeClr>
        </a:solidFill>
        <a:ln w="6350" cap="flat" cmpd="sng" algn="ctr">
          <a:solidFill>
            <a:srgbClr val="7030A0"/>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solidFill>
                <a:srgbClr val="0000FF"/>
              </a:solidFill>
            </a:rPr>
            <a:t>Doctoral </a:t>
          </a:r>
          <a:r>
            <a:rPr lang="fr-FR" sz="2300" kern="1200" dirty="0" err="1">
              <a:solidFill>
                <a:srgbClr val="0000FF"/>
              </a:solidFill>
            </a:rPr>
            <a:t>School</a:t>
          </a:r>
          <a:r>
            <a:rPr lang="fr-FR" sz="2300" kern="1200" dirty="0">
              <a:solidFill>
                <a:srgbClr val="0000FF"/>
              </a:solidFill>
            </a:rPr>
            <a:t> - </a:t>
          </a:r>
          <a:r>
            <a:rPr lang="fr-FR" sz="2300" kern="1200" dirty="0" err="1">
              <a:solidFill>
                <a:srgbClr val="0000FF"/>
              </a:solidFill>
            </a:rPr>
            <a:t>PhD</a:t>
          </a:r>
          <a:r>
            <a:rPr lang="fr-FR" sz="2300" kern="1200" dirty="0">
              <a:solidFill>
                <a:srgbClr val="0000FF"/>
              </a:solidFill>
            </a:rPr>
            <a:t> Programs</a:t>
          </a:r>
        </a:p>
      </dsp:txBody>
      <dsp:txXfrm>
        <a:off x="91744" y="1076960"/>
        <a:ext cx="5557723" cy="812800"/>
      </dsp:txXfrm>
    </dsp:sp>
    <dsp:sp modelId="{DEA658C3-CCD3-A448-AA6B-22A0C0807840}">
      <dsp:nvSpPr>
        <dsp:cNvPr id="0" name=""/>
        <dsp:cNvSpPr/>
      </dsp:nvSpPr>
      <dsp:spPr>
        <a:xfrm>
          <a:off x="91744" y="2072640"/>
          <a:ext cx="5486400" cy="49876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b" anchorCtr="0">
          <a:noAutofit/>
        </a:bodyPr>
        <a:lstStyle/>
        <a:p>
          <a:pPr marL="0" lvl="0" indent="0" algn="l" defTabSz="1022350">
            <a:lnSpc>
              <a:spcPct val="90000"/>
            </a:lnSpc>
            <a:spcBef>
              <a:spcPct val="0"/>
            </a:spcBef>
            <a:spcAft>
              <a:spcPct val="35000"/>
            </a:spcAft>
            <a:buNone/>
          </a:pPr>
          <a:r>
            <a:rPr lang="fr-FR" sz="2300" b="1" kern="1200" dirty="0">
              <a:solidFill>
                <a:srgbClr val="0000FF"/>
              </a:solidFill>
            </a:rPr>
            <a:t>Professional (transversal) training</a:t>
          </a:r>
          <a:endParaRPr lang="fr-FR" sz="2300" kern="1200" dirty="0">
            <a:solidFill>
              <a:srgbClr val="0000FF"/>
            </a:solidFill>
          </a:endParaRPr>
        </a:p>
      </dsp:txBody>
      <dsp:txXfrm>
        <a:off x="91744" y="2072640"/>
        <a:ext cx="5486400" cy="498763"/>
      </dsp:txXfrm>
    </dsp:sp>
    <dsp:sp modelId="{5BD045BE-9F7D-CF4F-8016-723883E59CBD}">
      <dsp:nvSpPr>
        <dsp:cNvPr id="0" name=""/>
        <dsp:cNvSpPr/>
      </dsp:nvSpPr>
      <dsp:spPr>
        <a:xfrm>
          <a:off x="91744" y="2571403"/>
          <a:ext cx="1283817" cy="1016000"/>
        </a:xfrm>
        <a:prstGeom prst="chevron">
          <a:avLst>
            <a:gd name="adj" fmla="val 706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AF4B4E4-3EF2-BE4A-9F96-36B69E604BEE}">
      <dsp:nvSpPr>
        <dsp:cNvPr id="0" name=""/>
        <dsp:cNvSpPr/>
      </dsp:nvSpPr>
      <dsp:spPr>
        <a:xfrm>
          <a:off x="862888" y="2571403"/>
          <a:ext cx="1283817" cy="1016000"/>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5C2B385-9A23-7046-A904-AAD2D99B4003}">
      <dsp:nvSpPr>
        <dsp:cNvPr id="0" name=""/>
        <dsp:cNvSpPr/>
      </dsp:nvSpPr>
      <dsp:spPr>
        <a:xfrm>
          <a:off x="1634642" y="2571403"/>
          <a:ext cx="1283817" cy="1016000"/>
        </a:xfrm>
        <a:prstGeom prst="chevron">
          <a:avLst>
            <a:gd name="adj" fmla="val 706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C3E7C2D-24FA-4D4C-B6E8-4BC74F2CE82B}">
      <dsp:nvSpPr>
        <dsp:cNvPr id="0" name=""/>
        <dsp:cNvSpPr/>
      </dsp:nvSpPr>
      <dsp:spPr>
        <a:xfrm>
          <a:off x="2405786" y="2571403"/>
          <a:ext cx="1283817" cy="1016000"/>
        </a:xfrm>
        <a:prstGeom prst="chevron">
          <a:avLst>
            <a:gd name="adj" fmla="val 7061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91BF9BF-6A37-F04B-A4B4-038F67F35142}">
      <dsp:nvSpPr>
        <dsp:cNvPr id="0" name=""/>
        <dsp:cNvSpPr/>
      </dsp:nvSpPr>
      <dsp:spPr>
        <a:xfrm>
          <a:off x="3177539" y="2571403"/>
          <a:ext cx="1283817" cy="1016000"/>
        </a:xfrm>
        <a:prstGeom prst="chevron">
          <a:avLst>
            <a:gd name="adj" fmla="val 706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17E5D51-6889-1740-ACE4-9AD579FA7F93}">
      <dsp:nvSpPr>
        <dsp:cNvPr id="0" name=""/>
        <dsp:cNvSpPr/>
      </dsp:nvSpPr>
      <dsp:spPr>
        <a:xfrm>
          <a:off x="3948684" y="2571403"/>
          <a:ext cx="1283817" cy="1016000"/>
        </a:xfrm>
        <a:prstGeom prst="chevron">
          <a:avLst>
            <a:gd name="adj" fmla="val 706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9383002-3797-6B42-9734-70F4250B837D}">
      <dsp:nvSpPr>
        <dsp:cNvPr id="0" name=""/>
        <dsp:cNvSpPr/>
      </dsp:nvSpPr>
      <dsp:spPr>
        <a:xfrm>
          <a:off x="4720437" y="2571403"/>
          <a:ext cx="1283817" cy="1016000"/>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0987407-164E-CF49-B19E-79F61F76BAEB}">
      <dsp:nvSpPr>
        <dsp:cNvPr id="0" name=""/>
        <dsp:cNvSpPr/>
      </dsp:nvSpPr>
      <dsp:spPr>
        <a:xfrm>
          <a:off x="91744" y="2673003"/>
          <a:ext cx="5557723" cy="812800"/>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58420" tIns="58420" rIns="58420" bIns="58420" numCol="1" spcCol="1270" anchor="ctr" anchorCtr="0">
          <a:noAutofit/>
        </a:bodyPr>
        <a:lstStyle/>
        <a:p>
          <a:pPr marL="0" lvl="0" indent="0" algn="l" defTabSz="1022350">
            <a:lnSpc>
              <a:spcPct val="90000"/>
            </a:lnSpc>
            <a:spcBef>
              <a:spcPct val="0"/>
            </a:spcBef>
            <a:spcAft>
              <a:spcPct val="35000"/>
            </a:spcAft>
            <a:buNone/>
          </a:pPr>
          <a:r>
            <a:rPr lang="fr-FR" sz="2300" kern="1200" dirty="0">
              <a:solidFill>
                <a:srgbClr val="0000FF"/>
              </a:solidFill>
            </a:rPr>
            <a:t>Doctoral </a:t>
          </a:r>
          <a:r>
            <a:rPr lang="fr-FR" sz="2300" kern="1200" dirty="0" err="1">
              <a:solidFill>
                <a:srgbClr val="0000FF"/>
              </a:solidFill>
            </a:rPr>
            <a:t>Collegium</a:t>
          </a:r>
          <a:r>
            <a:rPr lang="fr-FR" sz="2300" kern="1200" dirty="0">
              <a:solidFill>
                <a:srgbClr val="0000FF"/>
              </a:solidFill>
            </a:rPr>
            <a:t> </a:t>
          </a:r>
          <a:r>
            <a:rPr lang="mr-IN" sz="2300" kern="1200" dirty="0">
              <a:solidFill>
                <a:srgbClr val="0000FF"/>
              </a:solidFill>
            </a:rPr>
            <a:t>–</a:t>
          </a:r>
          <a:r>
            <a:rPr lang="fr-FR" sz="2300" kern="1200" dirty="0">
              <a:solidFill>
                <a:srgbClr val="0000FF"/>
              </a:solidFill>
            </a:rPr>
            <a:t> </a:t>
          </a:r>
          <a:r>
            <a:rPr lang="fr-FR" sz="2300" kern="1200" dirty="0" err="1">
              <a:solidFill>
                <a:srgbClr val="0000FF"/>
              </a:solidFill>
            </a:rPr>
            <a:t>PhD</a:t>
          </a:r>
          <a:r>
            <a:rPr lang="fr-FR" sz="2300" kern="1200" dirty="0">
              <a:solidFill>
                <a:srgbClr val="0000FF"/>
              </a:solidFill>
            </a:rPr>
            <a:t> programs</a:t>
          </a:r>
        </a:p>
      </dsp:txBody>
      <dsp:txXfrm>
        <a:off x="91744" y="2673003"/>
        <a:ext cx="5557723" cy="81280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161E15F-DE47-0B43-AF9D-BF32D91F7A33}">
      <dsp:nvSpPr>
        <dsp:cNvPr id="0" name=""/>
        <dsp:cNvSpPr/>
      </dsp:nvSpPr>
      <dsp:spPr>
        <a:xfrm>
          <a:off x="495920" y="331"/>
          <a:ext cx="4736306" cy="43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r>
            <a:rPr lang="fr-FR" sz="1900" b="1" kern="1200" dirty="0" err="1">
              <a:solidFill>
                <a:srgbClr val="0000FF"/>
              </a:solidFill>
            </a:rPr>
            <a:t>PhDs</a:t>
          </a:r>
          <a:r>
            <a:rPr lang="fr-FR" sz="1900" b="1" kern="1200" dirty="0">
              <a:solidFill>
                <a:srgbClr val="0000FF"/>
              </a:solidFill>
            </a:rPr>
            <a:t> in joint supervision</a:t>
          </a:r>
          <a:r>
            <a:rPr lang="fr-FR" sz="1900" kern="1200" dirty="0">
              <a:solidFill>
                <a:srgbClr val="0000FF"/>
              </a:solidFill>
            </a:rPr>
            <a:t>: </a:t>
          </a:r>
        </a:p>
      </dsp:txBody>
      <dsp:txXfrm>
        <a:off x="495920" y="331"/>
        <a:ext cx="4736306" cy="430573"/>
      </dsp:txXfrm>
    </dsp:sp>
    <dsp:sp modelId="{CA2956AF-0433-3B47-82AC-D3A2B2BC6062}">
      <dsp:nvSpPr>
        <dsp:cNvPr id="0" name=""/>
        <dsp:cNvSpPr/>
      </dsp:nvSpPr>
      <dsp:spPr>
        <a:xfrm>
          <a:off x="495920" y="430905"/>
          <a:ext cx="1108295" cy="877093"/>
        </a:xfrm>
        <a:prstGeom prst="chevron">
          <a:avLst>
            <a:gd name="adj" fmla="val 7061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300DF18-BFA9-734A-91E1-8E7E264C375D}">
      <dsp:nvSpPr>
        <dsp:cNvPr id="0" name=""/>
        <dsp:cNvSpPr/>
      </dsp:nvSpPr>
      <dsp:spPr>
        <a:xfrm>
          <a:off x="1161634" y="430905"/>
          <a:ext cx="1108295" cy="877093"/>
        </a:xfrm>
        <a:prstGeom prst="chevron">
          <a:avLst>
            <a:gd name="adj" fmla="val 706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2E21A82-A97C-7845-9229-66A780771313}">
      <dsp:nvSpPr>
        <dsp:cNvPr id="0" name=""/>
        <dsp:cNvSpPr/>
      </dsp:nvSpPr>
      <dsp:spPr>
        <a:xfrm>
          <a:off x="1827874" y="430905"/>
          <a:ext cx="1108295" cy="877093"/>
        </a:xfrm>
        <a:prstGeom prst="chevron">
          <a:avLst>
            <a:gd name="adj" fmla="val 706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B59B47EB-3EF5-FE4A-AC5F-617D34C76795}">
      <dsp:nvSpPr>
        <dsp:cNvPr id="0" name=""/>
        <dsp:cNvSpPr/>
      </dsp:nvSpPr>
      <dsp:spPr>
        <a:xfrm>
          <a:off x="2493589" y="430905"/>
          <a:ext cx="1108295" cy="877093"/>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C6B7EBCC-1F1A-5942-8F8E-6154AD35898A}">
      <dsp:nvSpPr>
        <dsp:cNvPr id="0" name=""/>
        <dsp:cNvSpPr/>
      </dsp:nvSpPr>
      <dsp:spPr>
        <a:xfrm>
          <a:off x="3159829" y="430905"/>
          <a:ext cx="1108295" cy="877093"/>
        </a:xfrm>
        <a:prstGeom prst="chevron">
          <a:avLst>
            <a:gd name="adj" fmla="val 706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8E1A0C6-C986-AA4F-9B04-A93D0617FA8F}">
      <dsp:nvSpPr>
        <dsp:cNvPr id="0" name=""/>
        <dsp:cNvSpPr/>
      </dsp:nvSpPr>
      <dsp:spPr>
        <a:xfrm>
          <a:off x="3825543" y="430905"/>
          <a:ext cx="1108295" cy="877093"/>
        </a:xfrm>
        <a:prstGeom prst="chevron">
          <a:avLst>
            <a:gd name="adj" fmla="val 7061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FA05AF6-DDB7-DF4D-9E81-CED9519E54B5}">
      <dsp:nvSpPr>
        <dsp:cNvPr id="0" name=""/>
        <dsp:cNvSpPr/>
      </dsp:nvSpPr>
      <dsp:spPr>
        <a:xfrm>
          <a:off x="4491784" y="430905"/>
          <a:ext cx="1108295" cy="877093"/>
        </a:xfrm>
        <a:prstGeom prst="chevron">
          <a:avLst>
            <a:gd name="adj" fmla="val 706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197ABBB-1A09-5A4C-8A1E-EB0214E6267C}">
      <dsp:nvSpPr>
        <dsp:cNvPr id="0" name=""/>
        <dsp:cNvSpPr/>
      </dsp:nvSpPr>
      <dsp:spPr>
        <a:xfrm>
          <a:off x="495920" y="518614"/>
          <a:ext cx="4797878" cy="701675"/>
        </a:xfrm>
        <a:prstGeom prst="rect">
          <a:avLst/>
        </a:prstGeom>
        <a:solidFill>
          <a:schemeClr val="lt1">
            <a:hueOff val="0"/>
            <a:satOff val="0"/>
            <a:lumOff val="0"/>
            <a:alphaOff val="0"/>
          </a:schemeClr>
        </a:solidFill>
        <a:ln w="6350" cap="flat" cmpd="sng" algn="ctr">
          <a:solidFill>
            <a:schemeClr val="accent3">
              <a:lumMod val="5000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a:solidFill>
                <a:srgbClr val="0000FF"/>
              </a:solidFill>
            </a:rPr>
            <a:t>You must </a:t>
          </a:r>
          <a:r>
            <a:rPr lang="fr-FR" sz="1400" kern="1200" dirty="0" err="1">
              <a:solidFill>
                <a:srgbClr val="0000FF"/>
              </a:solidFill>
            </a:rPr>
            <a:t>validate</a:t>
          </a:r>
          <a:r>
            <a:rPr lang="fr-FR" sz="1400" kern="1200" dirty="0">
              <a:solidFill>
                <a:srgbClr val="0000FF"/>
              </a:solidFill>
            </a:rPr>
            <a:t> the </a:t>
          </a:r>
          <a:r>
            <a:rPr lang="fr-FR" sz="1400" kern="1200" dirty="0" err="1">
              <a:solidFill>
                <a:srgbClr val="0000FF"/>
              </a:solidFill>
            </a:rPr>
            <a:t>same</a:t>
          </a:r>
          <a:r>
            <a:rPr lang="fr-FR" sz="1400" kern="1200" dirty="0">
              <a:solidFill>
                <a:srgbClr val="0000FF"/>
              </a:solidFill>
            </a:rPr>
            <a:t> </a:t>
          </a:r>
          <a:r>
            <a:rPr lang="fr-FR" sz="1400" kern="1200" dirty="0" err="1">
              <a:solidFill>
                <a:srgbClr val="0000FF"/>
              </a:solidFill>
            </a:rPr>
            <a:t>number</a:t>
          </a:r>
          <a:r>
            <a:rPr lang="fr-FR" sz="1400" kern="1200" dirty="0">
              <a:solidFill>
                <a:srgbClr val="0000FF"/>
              </a:solidFill>
            </a:rPr>
            <a:t> of training </a:t>
          </a:r>
          <a:r>
            <a:rPr lang="fr-FR" sz="1400" kern="1200" dirty="0" err="1">
              <a:solidFill>
                <a:srgbClr val="0000FF"/>
              </a:solidFill>
            </a:rPr>
            <a:t>hours</a:t>
          </a:r>
          <a:r>
            <a:rPr lang="fr-FR" sz="1400" kern="1200" dirty="0">
              <a:solidFill>
                <a:srgbClr val="0000FF"/>
              </a:solidFill>
            </a:rPr>
            <a:t>, </a:t>
          </a:r>
          <a:r>
            <a:rPr lang="fr-FR" sz="1400" kern="1200" dirty="0" err="1">
              <a:solidFill>
                <a:srgbClr val="0000FF"/>
              </a:solidFill>
            </a:rPr>
            <a:t>whether</a:t>
          </a:r>
          <a:r>
            <a:rPr lang="fr-FR" sz="1400" kern="1200" dirty="0">
              <a:solidFill>
                <a:srgbClr val="0000FF"/>
              </a:solidFill>
            </a:rPr>
            <a:t> </a:t>
          </a:r>
          <a:r>
            <a:rPr lang="fr-FR" sz="1400" kern="1200" dirty="0" err="1">
              <a:solidFill>
                <a:srgbClr val="0000FF"/>
              </a:solidFill>
            </a:rPr>
            <a:t>they</a:t>
          </a:r>
          <a:r>
            <a:rPr lang="fr-FR" sz="1400" kern="1200" dirty="0">
              <a:solidFill>
                <a:srgbClr val="0000FF"/>
              </a:solidFill>
            </a:rPr>
            <a:t> are </a:t>
          </a:r>
          <a:r>
            <a:rPr lang="fr-FR" sz="1400" kern="1200" dirty="0" err="1">
              <a:solidFill>
                <a:srgbClr val="0000FF"/>
              </a:solidFill>
            </a:rPr>
            <a:t>taught</a:t>
          </a:r>
          <a:r>
            <a:rPr lang="fr-FR" sz="1400" kern="1200" dirty="0">
              <a:solidFill>
                <a:srgbClr val="0000FF"/>
              </a:solidFill>
            </a:rPr>
            <a:t> </a:t>
          </a:r>
          <a:r>
            <a:rPr lang="fr-FR" sz="1400" kern="1200" dirty="0" err="1">
              <a:solidFill>
                <a:srgbClr val="0000FF"/>
              </a:solidFill>
            </a:rPr>
            <a:t>within</a:t>
          </a:r>
          <a:r>
            <a:rPr lang="fr-FR" sz="1400" kern="1200" dirty="0">
              <a:solidFill>
                <a:srgbClr val="0000FF"/>
              </a:solidFill>
            </a:rPr>
            <a:t> AMU or </a:t>
          </a:r>
          <a:r>
            <a:rPr lang="fr-FR" sz="1400" kern="1200" dirty="0" err="1">
              <a:solidFill>
                <a:srgbClr val="0000FF"/>
              </a:solidFill>
            </a:rPr>
            <a:t>within</a:t>
          </a:r>
          <a:r>
            <a:rPr lang="fr-FR" sz="1400" kern="1200" dirty="0">
              <a:solidFill>
                <a:srgbClr val="0000FF"/>
              </a:solidFill>
            </a:rPr>
            <a:t> </a:t>
          </a:r>
          <a:r>
            <a:rPr lang="fr-FR" sz="1400" kern="1200" dirty="0" err="1">
              <a:solidFill>
                <a:srgbClr val="0000FF"/>
              </a:solidFill>
            </a:rPr>
            <a:t>their</a:t>
          </a:r>
          <a:r>
            <a:rPr lang="fr-FR" sz="1400" kern="1200" dirty="0">
              <a:solidFill>
                <a:srgbClr val="0000FF"/>
              </a:solidFill>
            </a:rPr>
            <a:t> cotutelle </a:t>
          </a:r>
          <a:r>
            <a:rPr lang="fr-FR" sz="1400" kern="1200" dirty="0" err="1">
              <a:solidFill>
                <a:srgbClr val="0000FF"/>
              </a:solidFill>
            </a:rPr>
            <a:t>University</a:t>
          </a:r>
          <a:endParaRPr lang="fr-FR" sz="1400" kern="1200" dirty="0">
            <a:solidFill>
              <a:srgbClr val="0000FF"/>
            </a:solidFill>
          </a:endParaRPr>
        </a:p>
      </dsp:txBody>
      <dsp:txXfrm>
        <a:off x="495920" y="518614"/>
        <a:ext cx="4797878" cy="701675"/>
      </dsp:txXfrm>
    </dsp:sp>
    <dsp:sp modelId="{DEA658C3-CCD3-A448-AA6B-22A0C0807840}">
      <dsp:nvSpPr>
        <dsp:cNvPr id="0" name=""/>
        <dsp:cNvSpPr/>
      </dsp:nvSpPr>
      <dsp:spPr>
        <a:xfrm>
          <a:off x="495920" y="1378166"/>
          <a:ext cx="4736306" cy="43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r>
            <a:rPr lang="fr-FR" sz="1900" b="1" kern="1200" dirty="0" err="1">
              <a:solidFill>
                <a:srgbClr val="0000FF"/>
              </a:solidFill>
            </a:rPr>
            <a:t>PhDs</a:t>
          </a:r>
          <a:r>
            <a:rPr lang="fr-FR" sz="1900" b="1" kern="1200" dirty="0">
              <a:solidFill>
                <a:srgbClr val="0000FF"/>
              </a:solidFill>
            </a:rPr>
            <a:t> </a:t>
          </a:r>
          <a:r>
            <a:rPr lang="fr-FR" sz="1900" b="1" kern="1200" dirty="0" err="1">
              <a:solidFill>
                <a:srgbClr val="0000FF"/>
              </a:solidFill>
            </a:rPr>
            <a:t>with</a:t>
          </a:r>
          <a:r>
            <a:rPr lang="fr-FR" sz="1900" b="1" kern="1200" dirty="0">
              <a:solidFill>
                <a:srgbClr val="0000FF"/>
              </a:solidFill>
            </a:rPr>
            <a:t> </a:t>
          </a:r>
          <a:r>
            <a:rPr lang="fr-FR" sz="1900" b="1" kern="1200" dirty="0" err="1">
              <a:solidFill>
                <a:srgbClr val="0000FF"/>
              </a:solidFill>
            </a:rPr>
            <a:t>employment</a:t>
          </a:r>
          <a:endParaRPr lang="fr-FR" sz="1900" kern="1200" dirty="0">
            <a:solidFill>
              <a:srgbClr val="0000FF"/>
            </a:solidFill>
          </a:endParaRPr>
        </a:p>
      </dsp:txBody>
      <dsp:txXfrm>
        <a:off x="495920" y="1378166"/>
        <a:ext cx="4736306" cy="430573"/>
      </dsp:txXfrm>
    </dsp:sp>
    <dsp:sp modelId="{5BD045BE-9F7D-CF4F-8016-723883E59CBD}">
      <dsp:nvSpPr>
        <dsp:cNvPr id="0" name=""/>
        <dsp:cNvSpPr/>
      </dsp:nvSpPr>
      <dsp:spPr>
        <a:xfrm>
          <a:off x="495920" y="1808739"/>
          <a:ext cx="1108295" cy="877093"/>
        </a:xfrm>
        <a:prstGeom prst="chevron">
          <a:avLst>
            <a:gd name="adj" fmla="val 706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2AF4B4E4-3EF2-BE4A-9F96-36B69E604BEE}">
      <dsp:nvSpPr>
        <dsp:cNvPr id="0" name=""/>
        <dsp:cNvSpPr/>
      </dsp:nvSpPr>
      <dsp:spPr>
        <a:xfrm>
          <a:off x="1161634" y="1808739"/>
          <a:ext cx="1108295" cy="877093"/>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5C2B385-9A23-7046-A904-AAD2D99B4003}">
      <dsp:nvSpPr>
        <dsp:cNvPr id="0" name=""/>
        <dsp:cNvSpPr/>
      </dsp:nvSpPr>
      <dsp:spPr>
        <a:xfrm>
          <a:off x="1827874" y="1808739"/>
          <a:ext cx="1108295" cy="877093"/>
        </a:xfrm>
        <a:prstGeom prst="chevron">
          <a:avLst>
            <a:gd name="adj" fmla="val 706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C3E7C2D-24FA-4D4C-B6E8-4BC74F2CE82B}">
      <dsp:nvSpPr>
        <dsp:cNvPr id="0" name=""/>
        <dsp:cNvSpPr/>
      </dsp:nvSpPr>
      <dsp:spPr>
        <a:xfrm>
          <a:off x="2493589" y="1808739"/>
          <a:ext cx="1108295" cy="877093"/>
        </a:xfrm>
        <a:prstGeom prst="chevron">
          <a:avLst>
            <a:gd name="adj" fmla="val 7061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91BF9BF-6A37-F04B-A4B4-038F67F35142}">
      <dsp:nvSpPr>
        <dsp:cNvPr id="0" name=""/>
        <dsp:cNvSpPr/>
      </dsp:nvSpPr>
      <dsp:spPr>
        <a:xfrm>
          <a:off x="3159829" y="1808739"/>
          <a:ext cx="1108295" cy="877093"/>
        </a:xfrm>
        <a:prstGeom prst="chevron">
          <a:avLst>
            <a:gd name="adj" fmla="val 706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17E5D51-6889-1740-ACE4-9AD579FA7F93}">
      <dsp:nvSpPr>
        <dsp:cNvPr id="0" name=""/>
        <dsp:cNvSpPr/>
      </dsp:nvSpPr>
      <dsp:spPr>
        <a:xfrm>
          <a:off x="3825543" y="1808739"/>
          <a:ext cx="1108295" cy="877093"/>
        </a:xfrm>
        <a:prstGeom prst="chevron">
          <a:avLst>
            <a:gd name="adj" fmla="val 706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D9383002-3797-6B42-9734-70F4250B837D}">
      <dsp:nvSpPr>
        <dsp:cNvPr id="0" name=""/>
        <dsp:cNvSpPr/>
      </dsp:nvSpPr>
      <dsp:spPr>
        <a:xfrm>
          <a:off x="4491784" y="1808739"/>
          <a:ext cx="1108295" cy="877093"/>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0987407-164E-CF49-B19E-79F61F76BAEB}">
      <dsp:nvSpPr>
        <dsp:cNvPr id="0" name=""/>
        <dsp:cNvSpPr/>
      </dsp:nvSpPr>
      <dsp:spPr>
        <a:xfrm>
          <a:off x="495920" y="1896449"/>
          <a:ext cx="4797878" cy="701675"/>
        </a:xfrm>
        <a:prstGeom prst="rect">
          <a:avLst/>
        </a:prstGeom>
        <a:solidFill>
          <a:schemeClr val="lt1">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err="1">
              <a:solidFill>
                <a:srgbClr val="0000FF"/>
              </a:solidFill>
            </a:rPr>
            <a:t>PhD</a:t>
          </a:r>
          <a:r>
            <a:rPr lang="fr-FR" sz="1400" kern="1200" dirty="0">
              <a:solidFill>
                <a:srgbClr val="0000FF"/>
              </a:solidFill>
            </a:rPr>
            <a:t> </a:t>
          </a:r>
          <a:r>
            <a:rPr lang="fr-FR" sz="1400" kern="1200" dirty="0" err="1">
              <a:solidFill>
                <a:srgbClr val="0000FF"/>
              </a:solidFill>
            </a:rPr>
            <a:t>students</a:t>
          </a:r>
          <a:r>
            <a:rPr lang="fr-FR" sz="1400" kern="1200" dirty="0">
              <a:solidFill>
                <a:srgbClr val="0000FF"/>
              </a:solidFill>
            </a:rPr>
            <a:t> </a:t>
          </a:r>
          <a:r>
            <a:rPr lang="fr-FR" sz="1400" kern="1200" dirty="0" err="1">
              <a:solidFill>
                <a:srgbClr val="0000FF"/>
              </a:solidFill>
            </a:rPr>
            <a:t>practicing</a:t>
          </a:r>
          <a:r>
            <a:rPr lang="fr-FR" sz="1400" kern="1200" dirty="0">
              <a:solidFill>
                <a:srgbClr val="0000FF"/>
              </a:solidFill>
            </a:rPr>
            <a:t> in AP-HM or in </a:t>
          </a:r>
          <a:r>
            <a:rPr lang="fr-FR" sz="1400" kern="1200" dirty="0" err="1">
              <a:solidFill>
                <a:srgbClr val="0000FF"/>
              </a:solidFill>
            </a:rPr>
            <a:t>liberal</a:t>
          </a:r>
          <a:r>
            <a:rPr lang="fr-FR" sz="1400" kern="1200" dirty="0">
              <a:solidFill>
                <a:srgbClr val="0000FF"/>
              </a:solidFill>
            </a:rPr>
            <a:t>, </a:t>
          </a:r>
          <a:r>
            <a:rPr lang="fr-FR" sz="1400" kern="1200" dirty="0" err="1">
              <a:solidFill>
                <a:srgbClr val="0000FF"/>
              </a:solidFill>
            </a:rPr>
            <a:t>will</a:t>
          </a:r>
          <a:r>
            <a:rPr lang="fr-FR" sz="1400" kern="1200" dirty="0">
              <a:solidFill>
                <a:srgbClr val="0000FF"/>
              </a:solidFill>
            </a:rPr>
            <a:t> have to </a:t>
          </a:r>
          <a:r>
            <a:rPr lang="fr-FR" sz="1400" kern="1200" dirty="0" err="1">
              <a:solidFill>
                <a:srgbClr val="0000FF"/>
              </a:solidFill>
            </a:rPr>
            <a:t>validate</a:t>
          </a:r>
          <a:r>
            <a:rPr lang="fr-FR" sz="1400" kern="1200" dirty="0">
              <a:solidFill>
                <a:srgbClr val="0000FF"/>
              </a:solidFill>
            </a:rPr>
            <a:t> 50 </a:t>
          </a:r>
          <a:r>
            <a:rPr lang="fr-FR" sz="1400" kern="1200" dirty="0" err="1">
              <a:solidFill>
                <a:srgbClr val="0000FF"/>
              </a:solidFill>
            </a:rPr>
            <a:t>hours</a:t>
          </a:r>
          <a:r>
            <a:rPr lang="fr-FR" sz="1400" kern="1200" dirty="0">
              <a:solidFill>
                <a:srgbClr val="0000FF"/>
              </a:solidFill>
            </a:rPr>
            <a:t> of </a:t>
          </a:r>
          <a:r>
            <a:rPr lang="fr-FR" sz="1400" kern="1200" dirty="0" err="1">
              <a:solidFill>
                <a:srgbClr val="0000FF"/>
              </a:solidFill>
            </a:rPr>
            <a:t>scientific</a:t>
          </a:r>
          <a:r>
            <a:rPr lang="fr-FR" sz="1400" kern="1200" dirty="0">
              <a:solidFill>
                <a:srgbClr val="0000FF"/>
              </a:solidFill>
            </a:rPr>
            <a:t> and / or </a:t>
          </a:r>
          <a:r>
            <a:rPr lang="fr-FR" sz="1400" kern="1200" dirty="0" err="1">
              <a:solidFill>
                <a:srgbClr val="0000FF"/>
              </a:solidFill>
            </a:rPr>
            <a:t>disciplinary</a:t>
          </a:r>
          <a:r>
            <a:rPr lang="fr-FR" sz="1400" kern="1200" dirty="0">
              <a:solidFill>
                <a:srgbClr val="0000FF"/>
              </a:solidFill>
            </a:rPr>
            <a:t> training. Cross-training courses are </a:t>
          </a:r>
          <a:r>
            <a:rPr lang="fr-FR" sz="1400" kern="1200" dirty="0" err="1">
              <a:solidFill>
                <a:srgbClr val="0000FF"/>
              </a:solidFill>
            </a:rPr>
            <a:t>also</a:t>
          </a:r>
          <a:r>
            <a:rPr lang="fr-FR" sz="1400" kern="1200" dirty="0">
              <a:solidFill>
                <a:srgbClr val="0000FF"/>
              </a:solidFill>
            </a:rPr>
            <a:t>, of course, </a:t>
          </a:r>
          <a:r>
            <a:rPr lang="fr-FR" sz="1400" kern="1200" dirty="0" err="1">
              <a:solidFill>
                <a:srgbClr val="0000FF"/>
              </a:solidFill>
            </a:rPr>
            <a:t>validated</a:t>
          </a:r>
          <a:r>
            <a:rPr lang="fr-FR" sz="1400" kern="1200" dirty="0">
              <a:solidFill>
                <a:srgbClr val="0000FF"/>
              </a:solidFill>
            </a:rPr>
            <a:t>.</a:t>
          </a:r>
        </a:p>
      </dsp:txBody>
      <dsp:txXfrm>
        <a:off x="495920" y="1896449"/>
        <a:ext cx="4797878" cy="701675"/>
      </dsp:txXfrm>
    </dsp:sp>
    <dsp:sp modelId="{DE1A8F23-E992-B04A-90F4-1D2678C7CE1B}">
      <dsp:nvSpPr>
        <dsp:cNvPr id="0" name=""/>
        <dsp:cNvSpPr/>
      </dsp:nvSpPr>
      <dsp:spPr>
        <a:xfrm>
          <a:off x="495920" y="2756001"/>
          <a:ext cx="4736306" cy="4305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b" anchorCtr="0">
          <a:noAutofit/>
        </a:bodyPr>
        <a:lstStyle/>
        <a:p>
          <a:pPr marL="0" lvl="0" indent="0" algn="l" defTabSz="844550">
            <a:lnSpc>
              <a:spcPct val="90000"/>
            </a:lnSpc>
            <a:spcBef>
              <a:spcPct val="0"/>
            </a:spcBef>
            <a:spcAft>
              <a:spcPct val="35000"/>
            </a:spcAft>
            <a:buNone/>
          </a:pPr>
          <a:r>
            <a:rPr lang="fr-FR" sz="1900" b="1" kern="1200" dirty="0" err="1">
              <a:solidFill>
                <a:srgbClr val="0000FF"/>
              </a:solidFill>
            </a:rPr>
            <a:t>PhDs</a:t>
          </a:r>
          <a:r>
            <a:rPr lang="fr-FR" sz="1900" b="1" kern="1200" dirty="0">
              <a:solidFill>
                <a:srgbClr val="0000FF"/>
              </a:solidFill>
            </a:rPr>
            <a:t> </a:t>
          </a:r>
          <a:r>
            <a:rPr lang="fr-FR" sz="1900" b="1" kern="1200" dirty="0" err="1">
              <a:solidFill>
                <a:srgbClr val="0000FF"/>
              </a:solidFill>
            </a:rPr>
            <a:t>with</a:t>
          </a:r>
          <a:r>
            <a:rPr lang="fr-FR" sz="1900" b="1" kern="1200" dirty="0">
              <a:solidFill>
                <a:srgbClr val="0000FF"/>
              </a:solidFill>
            </a:rPr>
            <a:t> </a:t>
          </a:r>
          <a:r>
            <a:rPr lang="fr-FR" sz="1900" b="1" kern="1200" dirty="0" err="1">
              <a:solidFill>
                <a:srgbClr val="0000FF"/>
              </a:solidFill>
            </a:rPr>
            <a:t>teaching</a:t>
          </a:r>
          <a:r>
            <a:rPr lang="fr-FR" sz="1900" b="1" kern="1200" dirty="0">
              <a:solidFill>
                <a:srgbClr val="0000FF"/>
              </a:solidFill>
            </a:rPr>
            <a:t> </a:t>
          </a:r>
          <a:r>
            <a:rPr lang="fr-FR" sz="1900" b="1" kern="1200" dirty="0" err="1">
              <a:solidFill>
                <a:srgbClr val="0000FF"/>
              </a:solidFill>
            </a:rPr>
            <a:t>duties</a:t>
          </a:r>
          <a:endParaRPr lang="fr-FR" sz="1900" b="1" kern="1200" dirty="0">
            <a:solidFill>
              <a:srgbClr val="0000FF"/>
            </a:solidFill>
          </a:endParaRPr>
        </a:p>
      </dsp:txBody>
      <dsp:txXfrm>
        <a:off x="495920" y="2756001"/>
        <a:ext cx="4736306" cy="430573"/>
      </dsp:txXfrm>
    </dsp:sp>
    <dsp:sp modelId="{C224162E-6749-D148-9938-4BA53873B823}">
      <dsp:nvSpPr>
        <dsp:cNvPr id="0" name=""/>
        <dsp:cNvSpPr/>
      </dsp:nvSpPr>
      <dsp:spPr>
        <a:xfrm>
          <a:off x="495920" y="3186574"/>
          <a:ext cx="1108295" cy="877093"/>
        </a:xfrm>
        <a:prstGeom prst="chevron">
          <a:avLst>
            <a:gd name="adj" fmla="val 706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F23186BF-B48B-DF4A-9A7D-DF5C3BCA05CB}">
      <dsp:nvSpPr>
        <dsp:cNvPr id="0" name=""/>
        <dsp:cNvSpPr/>
      </dsp:nvSpPr>
      <dsp:spPr>
        <a:xfrm>
          <a:off x="1161634" y="3186574"/>
          <a:ext cx="1108295" cy="877093"/>
        </a:xfrm>
        <a:prstGeom prst="chevron">
          <a:avLst>
            <a:gd name="adj" fmla="val 7061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D5069A8-151D-8543-8F53-F77F16CA8549}">
      <dsp:nvSpPr>
        <dsp:cNvPr id="0" name=""/>
        <dsp:cNvSpPr/>
      </dsp:nvSpPr>
      <dsp:spPr>
        <a:xfrm>
          <a:off x="1827874" y="3186574"/>
          <a:ext cx="1108295" cy="877093"/>
        </a:xfrm>
        <a:prstGeom prst="chevron">
          <a:avLst>
            <a:gd name="adj" fmla="val 70610"/>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w="6350" cap="flat" cmpd="sng" algn="ctr">
          <a:solidFill>
            <a:schemeClr val="accent3">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A3D86D2B-B881-8840-B518-EAC0113A82D4}">
      <dsp:nvSpPr>
        <dsp:cNvPr id="0" name=""/>
        <dsp:cNvSpPr/>
      </dsp:nvSpPr>
      <dsp:spPr>
        <a:xfrm>
          <a:off x="2493589" y="3186574"/>
          <a:ext cx="1108295" cy="877093"/>
        </a:xfrm>
        <a:prstGeom prst="chevron">
          <a:avLst>
            <a:gd name="adj" fmla="val 70610"/>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w="6350" cap="flat" cmpd="sng" algn="ctr">
          <a:solidFill>
            <a:schemeClr val="accent4">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099815A6-133C-BD42-81ED-4320A6CED2CB}">
      <dsp:nvSpPr>
        <dsp:cNvPr id="0" name=""/>
        <dsp:cNvSpPr/>
      </dsp:nvSpPr>
      <dsp:spPr>
        <a:xfrm>
          <a:off x="3159829" y="3186574"/>
          <a:ext cx="1108295" cy="877093"/>
        </a:xfrm>
        <a:prstGeom prst="chevron">
          <a:avLst>
            <a:gd name="adj" fmla="val 70610"/>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w="6350" cap="flat" cmpd="sng" algn="ctr">
          <a:solidFill>
            <a:schemeClr val="accent5">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18FE6F21-9CD7-6449-8020-30B4B51A1781}">
      <dsp:nvSpPr>
        <dsp:cNvPr id="0" name=""/>
        <dsp:cNvSpPr/>
      </dsp:nvSpPr>
      <dsp:spPr>
        <a:xfrm>
          <a:off x="3825543" y="3186574"/>
          <a:ext cx="1108295" cy="877093"/>
        </a:xfrm>
        <a:prstGeom prst="chevron">
          <a:avLst>
            <a:gd name="adj" fmla="val 70610"/>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w="6350" cap="flat" cmpd="sng" algn="ctr">
          <a:solidFill>
            <a:schemeClr val="accent6">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02FA628-945B-DD4E-BE7F-2DF8EA075968}">
      <dsp:nvSpPr>
        <dsp:cNvPr id="0" name=""/>
        <dsp:cNvSpPr/>
      </dsp:nvSpPr>
      <dsp:spPr>
        <a:xfrm>
          <a:off x="4491784" y="3186574"/>
          <a:ext cx="1108295" cy="877093"/>
        </a:xfrm>
        <a:prstGeom prst="chevron">
          <a:avLst>
            <a:gd name="adj" fmla="val 70610"/>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w="6350" cap="flat" cmpd="sng" algn="ctr">
          <a:solidFill>
            <a:schemeClr val="accent2">
              <a:hueOff val="0"/>
              <a:satOff val="0"/>
              <a:lumOff val="0"/>
              <a:alphaOff val="0"/>
            </a:schemeClr>
          </a:solidFill>
          <a:prstDash val="solid"/>
          <a:miter lim="800000"/>
        </a:ln>
        <a:effectLst/>
      </dsp:spPr>
      <dsp:style>
        <a:lnRef idx="1">
          <a:scrgbClr r="0" g="0" b="0"/>
        </a:lnRef>
        <a:fillRef idx="3">
          <a:scrgbClr r="0" g="0" b="0"/>
        </a:fillRef>
        <a:effectRef idx="2">
          <a:scrgbClr r="0" g="0" b="0"/>
        </a:effectRef>
        <a:fontRef idx="minor">
          <a:schemeClr val="lt1"/>
        </a:fontRef>
      </dsp:style>
    </dsp:sp>
    <dsp:sp modelId="{41EC5F75-0592-D740-A8D8-C222794EDBCE}">
      <dsp:nvSpPr>
        <dsp:cNvPr id="0" name=""/>
        <dsp:cNvSpPr/>
      </dsp:nvSpPr>
      <dsp:spPr>
        <a:xfrm>
          <a:off x="495920" y="3274283"/>
          <a:ext cx="4797878" cy="701675"/>
        </a:xfrm>
        <a:prstGeom prst="rect">
          <a:avLst/>
        </a:prstGeom>
        <a:solidFill>
          <a:schemeClr val="lt1">
            <a:hueOff val="0"/>
            <a:satOff val="0"/>
            <a:lumOff val="0"/>
            <a:alphaOff val="0"/>
          </a:schemeClr>
        </a:solidFill>
        <a:ln w="6350" cap="flat" cmpd="sng" algn="ctr">
          <a:solidFill>
            <a:schemeClr val="accent3"/>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l" defTabSz="622300">
            <a:lnSpc>
              <a:spcPct val="90000"/>
            </a:lnSpc>
            <a:spcBef>
              <a:spcPct val="0"/>
            </a:spcBef>
            <a:spcAft>
              <a:spcPct val="35000"/>
            </a:spcAft>
            <a:buNone/>
          </a:pPr>
          <a:r>
            <a:rPr lang="fr-FR" sz="1400" kern="1200" dirty="0" err="1">
              <a:solidFill>
                <a:srgbClr val="0000FF"/>
              </a:solidFill>
            </a:rPr>
            <a:t>Teaching</a:t>
          </a:r>
          <a:r>
            <a:rPr lang="fr-FR" sz="1400" kern="1200" dirty="0">
              <a:solidFill>
                <a:srgbClr val="0000FF"/>
              </a:solidFill>
            </a:rPr>
            <a:t> training </a:t>
          </a:r>
          <a:r>
            <a:rPr lang="fr-FR" sz="1400" kern="1200" dirty="0" err="1">
              <a:solidFill>
                <a:srgbClr val="0000FF"/>
              </a:solidFill>
            </a:rPr>
            <a:t>organized</a:t>
          </a:r>
          <a:r>
            <a:rPr lang="fr-FR" sz="1400" kern="1200" dirty="0">
              <a:solidFill>
                <a:srgbClr val="0000FF"/>
              </a:solidFill>
            </a:rPr>
            <a:t> by CIPE</a:t>
          </a:r>
        </a:p>
        <a:p>
          <a:pPr marL="0" lvl="0" indent="0" algn="l" defTabSz="622300">
            <a:lnSpc>
              <a:spcPct val="90000"/>
            </a:lnSpc>
            <a:spcBef>
              <a:spcPct val="0"/>
            </a:spcBef>
            <a:spcAft>
              <a:spcPct val="35000"/>
            </a:spcAft>
            <a:buNone/>
          </a:pPr>
          <a:r>
            <a:rPr lang="fr-FR" sz="1400" kern="1200" dirty="0" err="1">
              <a:solidFill>
                <a:srgbClr val="0000FF"/>
              </a:solidFill>
            </a:rPr>
            <a:t>These</a:t>
          </a:r>
          <a:r>
            <a:rPr lang="fr-FR" sz="1400" kern="1200" dirty="0">
              <a:solidFill>
                <a:srgbClr val="0000FF"/>
              </a:solidFill>
            </a:rPr>
            <a:t> trainings are on the SYGEFOR </a:t>
          </a:r>
          <a:r>
            <a:rPr lang="fr-FR" sz="1400" kern="1200" dirty="0" err="1">
              <a:solidFill>
                <a:srgbClr val="0000FF"/>
              </a:solidFill>
            </a:rPr>
            <a:t>platform</a:t>
          </a:r>
          <a:endParaRPr lang="fr-FR" sz="1400" kern="1200" dirty="0">
            <a:solidFill>
              <a:srgbClr val="0000FF"/>
            </a:solidFill>
          </a:endParaRPr>
        </a:p>
      </dsp:txBody>
      <dsp:txXfrm>
        <a:off x="495920" y="3274283"/>
        <a:ext cx="4797878" cy="7016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DEBEC-2BB3-974C-8A05-996EDBABE589}">
      <dsp:nvSpPr>
        <dsp:cNvPr id="0" name=""/>
        <dsp:cNvSpPr/>
      </dsp:nvSpPr>
      <dsp:spPr>
        <a:xfrm rot="10800000">
          <a:off x="1643881" y="247"/>
          <a:ext cx="5950549" cy="580236"/>
        </a:xfrm>
        <a:prstGeom prst="homePlate">
          <a:avLst/>
        </a:prstGeom>
        <a:solidFill>
          <a:srgbClr val="53DE9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5868" tIns="64770" rIns="120904" bIns="64770" numCol="1" spcCol="1270" anchor="ctr" anchorCtr="0">
          <a:noAutofit/>
        </a:bodyPr>
        <a:lstStyle/>
        <a:p>
          <a:pPr marL="0" lvl="0" indent="0" algn="ctr" defTabSz="755650" rtl="0">
            <a:lnSpc>
              <a:spcPct val="90000"/>
            </a:lnSpc>
            <a:spcBef>
              <a:spcPct val="0"/>
            </a:spcBef>
            <a:spcAft>
              <a:spcPct val="35000"/>
            </a:spcAft>
            <a:buNone/>
          </a:pPr>
          <a:r>
            <a:rPr lang="fr-FR" sz="1700" kern="1200" dirty="0" err="1">
              <a:latin typeface="Arial"/>
              <a:cs typeface="Arial"/>
            </a:rPr>
            <a:t>Organized</a:t>
          </a:r>
          <a:r>
            <a:rPr lang="fr-FR" sz="1700" kern="1200" dirty="0">
              <a:latin typeface="Arial"/>
              <a:cs typeface="Arial"/>
            </a:rPr>
            <a:t> by </a:t>
          </a:r>
          <a:r>
            <a:rPr lang="fr-FR" sz="1700" kern="1200" dirty="0" err="1">
              <a:latin typeface="Arial"/>
              <a:cs typeface="Arial"/>
            </a:rPr>
            <a:t>laboratories</a:t>
          </a:r>
          <a:r>
            <a:rPr lang="fr-FR" sz="1700" kern="1200" dirty="0">
              <a:latin typeface="Arial"/>
              <a:cs typeface="Arial"/>
            </a:rPr>
            <a:t> in </a:t>
          </a:r>
          <a:r>
            <a:rPr lang="fr-FR" sz="1700" kern="1200" dirty="0" err="1">
              <a:latin typeface="Arial"/>
              <a:cs typeface="Arial"/>
            </a:rPr>
            <a:t>synergy</a:t>
          </a:r>
          <a:r>
            <a:rPr lang="fr-FR" sz="1700" kern="1200" dirty="0">
              <a:latin typeface="Arial"/>
              <a:cs typeface="Arial"/>
            </a:rPr>
            <a:t> </a:t>
          </a:r>
          <a:r>
            <a:rPr lang="fr-FR" sz="1700" kern="1200" dirty="0" err="1">
              <a:latin typeface="Arial"/>
              <a:cs typeface="Arial"/>
            </a:rPr>
            <a:t>with</a:t>
          </a:r>
          <a:r>
            <a:rPr lang="fr-FR" sz="1700" kern="1200" dirty="0">
              <a:latin typeface="Arial"/>
              <a:cs typeface="Arial"/>
            </a:rPr>
            <a:t> the Doctoral </a:t>
          </a:r>
          <a:r>
            <a:rPr lang="fr-FR" sz="1700" kern="1200" dirty="0" err="1">
              <a:latin typeface="Arial"/>
              <a:cs typeface="Arial"/>
            </a:rPr>
            <a:t>School</a:t>
          </a:r>
          <a:endParaRPr lang="fr-FR" sz="1700" kern="1200" dirty="0">
            <a:latin typeface="Arial"/>
            <a:cs typeface="Arial"/>
          </a:endParaRPr>
        </a:p>
      </dsp:txBody>
      <dsp:txXfrm rot="10800000">
        <a:off x="1788940" y="247"/>
        <a:ext cx="5805490" cy="580236"/>
      </dsp:txXfrm>
    </dsp:sp>
    <dsp:sp modelId="{35018367-4920-4348-8363-291275C04F0E}">
      <dsp:nvSpPr>
        <dsp:cNvPr id="0" name=""/>
        <dsp:cNvSpPr/>
      </dsp:nvSpPr>
      <dsp:spPr>
        <a:xfrm>
          <a:off x="1353763" y="247"/>
          <a:ext cx="580236" cy="580236"/>
        </a:xfrm>
        <a:prstGeom prst="ellipse">
          <a:avLst/>
        </a:prstGeom>
        <a:solidFill>
          <a:schemeClr val="accent1"/>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6676BE0-BAE3-5A47-904E-55F8FB19026F}">
      <dsp:nvSpPr>
        <dsp:cNvPr id="0" name=""/>
        <dsp:cNvSpPr/>
      </dsp:nvSpPr>
      <dsp:spPr>
        <a:xfrm rot="10800000">
          <a:off x="1643881" y="725544"/>
          <a:ext cx="5950549" cy="580236"/>
        </a:xfrm>
        <a:prstGeom prst="homePlate">
          <a:avLst/>
        </a:prstGeom>
        <a:solidFill>
          <a:srgbClr val="53DE9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5868" tIns="64770" rIns="120904" bIns="64770" numCol="1" spcCol="1270" anchor="ctr" anchorCtr="0">
          <a:noAutofit/>
        </a:bodyPr>
        <a:lstStyle/>
        <a:p>
          <a:pPr marL="0" lvl="0" indent="0" algn="ctr" defTabSz="755650" rtl="0">
            <a:lnSpc>
              <a:spcPct val="90000"/>
            </a:lnSpc>
            <a:spcBef>
              <a:spcPct val="0"/>
            </a:spcBef>
            <a:spcAft>
              <a:spcPct val="35000"/>
            </a:spcAft>
            <a:buNone/>
          </a:pPr>
          <a:r>
            <a:rPr lang="fr-FR" sz="1700" kern="1200" dirty="0" err="1">
              <a:latin typeface="Arial"/>
              <a:cs typeface="Arial"/>
            </a:rPr>
            <a:t>Eventually</a:t>
          </a:r>
          <a:r>
            <a:rPr lang="fr-FR" sz="1700" kern="1200" dirty="0">
              <a:latin typeface="Arial"/>
              <a:cs typeface="Arial"/>
            </a:rPr>
            <a:t> </a:t>
          </a:r>
          <a:r>
            <a:rPr lang="fr-FR" sz="1700" kern="1200" dirty="0" err="1">
              <a:latin typeface="Arial"/>
              <a:cs typeface="Arial"/>
            </a:rPr>
            <a:t>supported</a:t>
          </a:r>
          <a:r>
            <a:rPr lang="fr-FR" sz="1700" kern="1200" dirty="0">
              <a:latin typeface="Arial"/>
              <a:cs typeface="Arial"/>
            </a:rPr>
            <a:t> by </a:t>
          </a:r>
          <a:r>
            <a:rPr lang="fr-FR" sz="1700" kern="1200" dirty="0" err="1">
              <a:latin typeface="Arial"/>
              <a:cs typeface="Arial"/>
            </a:rPr>
            <a:t>external</a:t>
          </a:r>
          <a:r>
            <a:rPr lang="fr-FR" sz="1700" kern="1200" dirty="0">
              <a:latin typeface="Arial"/>
              <a:cs typeface="Arial"/>
            </a:rPr>
            <a:t> sources of </a:t>
          </a:r>
          <a:r>
            <a:rPr lang="fr-FR" sz="1700" kern="1200" dirty="0" err="1">
              <a:latin typeface="Arial"/>
              <a:cs typeface="Arial"/>
            </a:rPr>
            <a:t>fundings</a:t>
          </a:r>
          <a:r>
            <a:rPr lang="fr-FR" sz="1700" kern="1200" dirty="0">
              <a:latin typeface="Arial"/>
              <a:cs typeface="Arial"/>
            </a:rPr>
            <a:t>, </a:t>
          </a:r>
          <a:r>
            <a:rPr lang="fr-FR" sz="1700" kern="1200" dirty="0" err="1">
              <a:latin typeface="Arial"/>
              <a:cs typeface="Arial"/>
            </a:rPr>
            <a:t>providing</a:t>
          </a:r>
          <a:r>
            <a:rPr lang="fr-FR" sz="1700" kern="1200" dirty="0">
              <a:latin typeface="Arial"/>
              <a:cs typeface="Arial"/>
            </a:rPr>
            <a:t> </a:t>
          </a:r>
          <a:r>
            <a:rPr lang="fr-FR" sz="1700" kern="1200" dirty="0" err="1">
              <a:latin typeface="Arial"/>
              <a:cs typeface="Arial"/>
            </a:rPr>
            <a:t>opportunities</a:t>
          </a:r>
          <a:r>
            <a:rPr lang="fr-FR" sz="1700" kern="1200" dirty="0">
              <a:latin typeface="Arial"/>
              <a:cs typeface="Arial"/>
            </a:rPr>
            <a:t> for </a:t>
          </a:r>
          <a:r>
            <a:rPr lang="fr-FR" sz="1700" kern="1200" dirty="0" err="1">
              <a:latin typeface="Arial"/>
              <a:cs typeface="Arial"/>
            </a:rPr>
            <a:t>student</a:t>
          </a:r>
          <a:r>
            <a:rPr lang="fr-FR" sz="1700" kern="1200" dirty="0">
              <a:latin typeface="Arial"/>
              <a:cs typeface="Arial"/>
            </a:rPr>
            <a:t> </a:t>
          </a:r>
          <a:r>
            <a:rPr lang="fr-FR" sz="1700" kern="1200" dirty="0" err="1">
              <a:latin typeface="Arial"/>
              <a:cs typeface="Arial"/>
            </a:rPr>
            <a:t>mobility</a:t>
          </a:r>
          <a:endParaRPr lang="fr-FR" sz="1700" kern="1200" dirty="0">
            <a:latin typeface="Arial"/>
            <a:cs typeface="Arial"/>
          </a:endParaRPr>
        </a:p>
      </dsp:txBody>
      <dsp:txXfrm rot="10800000">
        <a:off x="1788940" y="725544"/>
        <a:ext cx="5805490" cy="580236"/>
      </dsp:txXfrm>
    </dsp:sp>
    <dsp:sp modelId="{5262F68D-1AE5-7E42-953E-79775A0D1B65}">
      <dsp:nvSpPr>
        <dsp:cNvPr id="0" name=""/>
        <dsp:cNvSpPr/>
      </dsp:nvSpPr>
      <dsp:spPr>
        <a:xfrm>
          <a:off x="1353763" y="725544"/>
          <a:ext cx="580236" cy="580236"/>
        </a:xfrm>
        <a:prstGeom prst="ellipse">
          <a:avLst/>
        </a:prstGeom>
        <a:solidFill>
          <a:srgbClr val="4F81B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9D4EB820-DDD1-9344-916E-0628218653D7}">
      <dsp:nvSpPr>
        <dsp:cNvPr id="0" name=""/>
        <dsp:cNvSpPr/>
      </dsp:nvSpPr>
      <dsp:spPr>
        <a:xfrm rot="10800000">
          <a:off x="1643881" y="1450840"/>
          <a:ext cx="5950549" cy="580236"/>
        </a:xfrm>
        <a:prstGeom prst="homePlate">
          <a:avLst/>
        </a:prstGeom>
        <a:solidFill>
          <a:srgbClr val="53DE9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255868" tIns="64770" rIns="120904" bIns="64770" numCol="1" spcCol="1270" anchor="ctr" anchorCtr="0">
          <a:noAutofit/>
        </a:bodyPr>
        <a:lstStyle/>
        <a:p>
          <a:pPr marL="0" lvl="0" indent="0" algn="ctr" defTabSz="755650" rtl="0">
            <a:lnSpc>
              <a:spcPct val="90000"/>
            </a:lnSpc>
            <a:spcBef>
              <a:spcPct val="0"/>
            </a:spcBef>
            <a:spcAft>
              <a:spcPct val="35000"/>
            </a:spcAft>
            <a:buNone/>
          </a:pPr>
          <a:r>
            <a:rPr lang="fr-FR" sz="1700" kern="1200" dirty="0" err="1">
              <a:latin typeface="Arial"/>
              <a:cs typeface="Arial"/>
            </a:rPr>
            <a:t>Providing</a:t>
          </a:r>
          <a:r>
            <a:rPr lang="fr-FR" sz="1700" kern="1200" dirty="0">
              <a:latin typeface="Arial"/>
              <a:cs typeface="Arial"/>
            </a:rPr>
            <a:t> training, </a:t>
          </a:r>
          <a:r>
            <a:rPr lang="fr-FR" sz="1700" kern="1200" dirty="0" err="1">
              <a:latin typeface="Arial"/>
              <a:cs typeface="Arial"/>
            </a:rPr>
            <a:t>tutored</a:t>
          </a:r>
          <a:r>
            <a:rPr lang="fr-FR" sz="1700" kern="1200" dirty="0">
              <a:latin typeface="Arial"/>
              <a:cs typeface="Arial"/>
            </a:rPr>
            <a:t> </a:t>
          </a:r>
          <a:r>
            <a:rPr lang="fr-FR" sz="1700" kern="1200" dirty="0" err="1">
              <a:latin typeface="Arial"/>
              <a:cs typeface="Arial"/>
            </a:rPr>
            <a:t>seminars</a:t>
          </a:r>
          <a:r>
            <a:rPr lang="fr-FR" sz="1700" kern="1200" dirty="0">
              <a:latin typeface="Arial"/>
              <a:cs typeface="Arial"/>
            </a:rPr>
            <a:t>, </a:t>
          </a:r>
          <a:r>
            <a:rPr lang="fr-FR" sz="1700" kern="1200" dirty="0" err="1">
              <a:latin typeface="Arial"/>
              <a:cs typeface="Arial"/>
            </a:rPr>
            <a:t>technological</a:t>
          </a:r>
          <a:r>
            <a:rPr lang="fr-FR" sz="1700" kern="1200" dirty="0">
              <a:latin typeface="Arial"/>
              <a:cs typeface="Arial"/>
            </a:rPr>
            <a:t> training, all </a:t>
          </a:r>
          <a:r>
            <a:rPr lang="fr-FR" sz="1700" kern="1200" dirty="0" err="1">
              <a:latin typeface="Arial"/>
              <a:cs typeface="Arial"/>
            </a:rPr>
            <a:t>validated</a:t>
          </a:r>
          <a:r>
            <a:rPr lang="fr-FR" sz="1700" kern="1200" dirty="0">
              <a:latin typeface="Arial"/>
              <a:cs typeface="Arial"/>
            </a:rPr>
            <a:t> by the doctoral </a:t>
          </a:r>
          <a:r>
            <a:rPr lang="fr-FR" sz="1700" kern="1200" dirty="0" err="1">
              <a:latin typeface="Arial"/>
              <a:cs typeface="Arial"/>
            </a:rPr>
            <a:t>school</a:t>
          </a:r>
          <a:endParaRPr lang="fr-FR" sz="1700" kern="1200" dirty="0">
            <a:latin typeface="Arial"/>
            <a:cs typeface="Arial"/>
          </a:endParaRPr>
        </a:p>
      </dsp:txBody>
      <dsp:txXfrm rot="10800000">
        <a:off x="1788940" y="1450840"/>
        <a:ext cx="5805490" cy="580236"/>
      </dsp:txXfrm>
    </dsp:sp>
    <dsp:sp modelId="{68EAE69F-492A-B049-B1B8-551011F2C331}">
      <dsp:nvSpPr>
        <dsp:cNvPr id="0" name=""/>
        <dsp:cNvSpPr/>
      </dsp:nvSpPr>
      <dsp:spPr>
        <a:xfrm>
          <a:off x="1353763" y="1450840"/>
          <a:ext cx="580236" cy="580236"/>
        </a:xfrm>
        <a:prstGeom prst="ellipse">
          <a:avLst/>
        </a:prstGeom>
        <a:solidFill>
          <a:srgbClr val="4F81B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EEE708-C7E8-DD4F-95DE-56E53483FBEC}">
      <dsp:nvSpPr>
        <dsp:cNvPr id="0" name=""/>
        <dsp:cNvSpPr/>
      </dsp:nvSpPr>
      <dsp:spPr>
        <a:xfrm rot="10800000">
          <a:off x="1244441" y="1258"/>
          <a:ext cx="4053840" cy="893445"/>
        </a:xfrm>
        <a:prstGeom prst="homePlate">
          <a:avLst/>
        </a:prstGeom>
        <a:solidFill>
          <a:srgbClr val="53DE94"/>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93984" tIns="68580" rIns="128016"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a:cs typeface="Arial"/>
            </a:rPr>
            <a:t>Doctoral </a:t>
          </a:r>
          <a:r>
            <a:rPr lang="fr-FR" sz="1800" kern="1200" dirty="0" err="1">
              <a:latin typeface="Arial"/>
              <a:cs typeface="Arial"/>
            </a:rPr>
            <a:t>School</a:t>
          </a:r>
          <a:r>
            <a:rPr lang="fr-FR" sz="1800" kern="1200" dirty="0">
              <a:latin typeface="Arial"/>
              <a:cs typeface="Arial"/>
            </a:rPr>
            <a:t> (</a:t>
          </a:r>
          <a:r>
            <a:rPr lang="fr-FR" sz="1800" kern="1200" dirty="0" err="1">
              <a:latin typeface="Arial"/>
              <a:cs typeface="Arial"/>
            </a:rPr>
            <a:t>e.g</a:t>
          </a:r>
          <a:r>
            <a:rPr lang="fr-FR" sz="1800" kern="1200" dirty="0">
              <a:latin typeface="Arial"/>
              <a:cs typeface="Arial"/>
            </a:rPr>
            <a:t>. </a:t>
          </a:r>
          <a:r>
            <a:rPr lang="fr-FR" sz="1800" kern="1200" dirty="0" err="1">
              <a:latin typeface="Arial"/>
              <a:cs typeface="Arial"/>
            </a:rPr>
            <a:t>teaching</a:t>
          </a:r>
          <a:r>
            <a:rPr lang="fr-FR" sz="1800" kern="1200" dirty="0">
              <a:latin typeface="Arial"/>
              <a:cs typeface="Arial"/>
            </a:rPr>
            <a:t> </a:t>
          </a:r>
          <a:r>
            <a:rPr lang="fr-FR" sz="1800" kern="1200" dirty="0" err="1">
              <a:latin typeface="Arial"/>
              <a:cs typeface="Arial"/>
            </a:rPr>
            <a:t>innovative</a:t>
          </a:r>
          <a:r>
            <a:rPr lang="fr-FR" sz="1800" kern="1200" dirty="0">
              <a:latin typeface="Arial"/>
              <a:cs typeface="Arial"/>
            </a:rPr>
            <a:t> </a:t>
          </a:r>
          <a:r>
            <a:rPr lang="fr-FR" sz="1800" kern="1200" dirty="0" err="1">
              <a:latin typeface="Arial"/>
              <a:cs typeface="Arial"/>
            </a:rPr>
            <a:t>methods</a:t>
          </a:r>
          <a:r>
            <a:rPr lang="fr-FR" sz="1800" kern="1200" dirty="0">
              <a:latin typeface="Arial"/>
              <a:cs typeface="Arial"/>
            </a:rPr>
            <a:t>)</a:t>
          </a:r>
          <a:endParaRPr lang="en-US" sz="1800" kern="1200" dirty="0">
            <a:latin typeface="Arial"/>
            <a:cs typeface="Arial"/>
          </a:endParaRPr>
        </a:p>
      </dsp:txBody>
      <dsp:txXfrm rot="10800000">
        <a:off x="1467802" y="1258"/>
        <a:ext cx="3830479" cy="893445"/>
      </dsp:txXfrm>
    </dsp:sp>
    <dsp:sp modelId="{6262BF7B-764A-4747-BBD8-91539AB77AB0}">
      <dsp:nvSpPr>
        <dsp:cNvPr id="0" name=""/>
        <dsp:cNvSpPr/>
      </dsp:nvSpPr>
      <dsp:spPr>
        <a:xfrm>
          <a:off x="797718" y="1258"/>
          <a:ext cx="893445" cy="893445"/>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D803703-F21F-C84D-BCA1-0AFAF3EDFFD2}">
      <dsp:nvSpPr>
        <dsp:cNvPr id="0" name=""/>
        <dsp:cNvSpPr/>
      </dsp:nvSpPr>
      <dsp:spPr>
        <a:xfrm rot="10800000">
          <a:off x="1244441" y="1161403"/>
          <a:ext cx="4053840" cy="893445"/>
        </a:xfrm>
        <a:prstGeom prst="homePlate">
          <a:avLst/>
        </a:prstGeom>
        <a:solidFill>
          <a:srgbClr val="92D05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93984" tIns="68580" rIns="128016" bIns="68580" numCol="1" spcCol="1270" anchor="ctr" anchorCtr="0">
          <a:noAutofit/>
        </a:bodyPr>
        <a:lstStyle/>
        <a:p>
          <a:pPr marL="0" lvl="0" indent="0" algn="ctr" defTabSz="800100">
            <a:lnSpc>
              <a:spcPct val="90000"/>
            </a:lnSpc>
            <a:spcBef>
              <a:spcPct val="0"/>
            </a:spcBef>
            <a:spcAft>
              <a:spcPct val="35000"/>
            </a:spcAft>
            <a:buNone/>
          </a:pPr>
          <a:r>
            <a:rPr lang="fr-FR" sz="1800" kern="1200" dirty="0">
              <a:latin typeface="Arial"/>
              <a:cs typeface="Arial"/>
            </a:rPr>
            <a:t>Doctoral </a:t>
          </a:r>
          <a:r>
            <a:rPr lang="fr-FR" sz="1800" kern="1200" dirty="0" err="1">
              <a:latin typeface="Arial"/>
              <a:cs typeface="Arial"/>
            </a:rPr>
            <a:t>Collegium</a:t>
          </a:r>
          <a:r>
            <a:rPr lang="fr-FR" sz="1800" kern="1200" dirty="0">
              <a:latin typeface="Arial"/>
              <a:cs typeface="Arial"/>
            </a:rPr>
            <a:t> (</a:t>
          </a:r>
          <a:r>
            <a:rPr lang="fr-FR" sz="1800" kern="1200" dirty="0" err="1">
              <a:latin typeface="Arial"/>
              <a:cs typeface="Arial"/>
            </a:rPr>
            <a:t>e.g</a:t>
          </a:r>
          <a:r>
            <a:rPr lang="fr-FR" sz="1800" kern="1200" dirty="0">
              <a:latin typeface="Arial"/>
              <a:cs typeface="Arial"/>
            </a:rPr>
            <a:t>. </a:t>
          </a:r>
          <a:r>
            <a:rPr lang="fr-FR" sz="1800" kern="1200" dirty="0" err="1">
              <a:latin typeface="Arial"/>
              <a:cs typeface="Arial"/>
            </a:rPr>
            <a:t>Doctoriales</a:t>
          </a:r>
          <a:r>
            <a:rPr lang="fr-FR" sz="1800" kern="1200" dirty="0">
              <a:latin typeface="Arial"/>
              <a:cs typeface="Arial"/>
            </a:rPr>
            <a:t>, CV, IP, ….)</a:t>
          </a:r>
          <a:endParaRPr lang="en-US" sz="1800" kern="1200" dirty="0">
            <a:latin typeface="Arial"/>
            <a:cs typeface="Arial"/>
          </a:endParaRPr>
        </a:p>
      </dsp:txBody>
      <dsp:txXfrm rot="10800000">
        <a:off x="1467802" y="1161403"/>
        <a:ext cx="3830479" cy="893445"/>
      </dsp:txXfrm>
    </dsp:sp>
    <dsp:sp modelId="{843F1FC1-A7E5-2741-85D6-4EC1C191DD84}">
      <dsp:nvSpPr>
        <dsp:cNvPr id="0" name=""/>
        <dsp:cNvSpPr/>
      </dsp:nvSpPr>
      <dsp:spPr>
        <a:xfrm>
          <a:off x="797718" y="1161403"/>
          <a:ext cx="893445" cy="893445"/>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81000" r="-81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23BA1F1C-F1B2-644D-A3C5-DB6686D91741}">
      <dsp:nvSpPr>
        <dsp:cNvPr id="0" name=""/>
        <dsp:cNvSpPr/>
      </dsp:nvSpPr>
      <dsp:spPr>
        <a:xfrm rot="10800000">
          <a:off x="1244441" y="2321547"/>
          <a:ext cx="4053840" cy="893445"/>
        </a:xfrm>
        <a:prstGeom prst="homePlate">
          <a:avLst/>
        </a:prstGeom>
        <a:solidFill>
          <a:schemeClr val="bg1">
            <a:lumMod val="75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93984" tIns="68580" rIns="128016" bIns="68580" numCol="1" spcCol="1270" anchor="ctr" anchorCtr="0">
          <a:noAutofit/>
        </a:bodyPr>
        <a:lstStyle/>
        <a:p>
          <a:pPr marL="0" lvl="0" indent="0" algn="ctr" defTabSz="800100">
            <a:lnSpc>
              <a:spcPct val="90000"/>
            </a:lnSpc>
            <a:spcBef>
              <a:spcPct val="0"/>
            </a:spcBef>
            <a:spcAft>
              <a:spcPct val="35000"/>
            </a:spcAft>
            <a:buNone/>
          </a:pPr>
          <a:r>
            <a:rPr lang="fr-FR" sz="1800" kern="1200" dirty="0" err="1">
              <a:latin typeface="Arial"/>
              <a:cs typeface="Arial"/>
            </a:rPr>
            <a:t>Laboratories</a:t>
          </a:r>
          <a:r>
            <a:rPr lang="fr-FR" sz="1800" kern="1200" dirty="0">
              <a:latin typeface="Arial"/>
              <a:cs typeface="Arial"/>
            </a:rPr>
            <a:t> (</a:t>
          </a:r>
          <a:r>
            <a:rPr lang="fr-FR" sz="1800" kern="1200" dirty="0" err="1">
              <a:latin typeface="Arial"/>
              <a:cs typeface="Arial"/>
            </a:rPr>
            <a:t>e.g</a:t>
          </a:r>
          <a:r>
            <a:rPr lang="fr-FR" sz="1800" kern="1200" dirty="0">
              <a:latin typeface="Arial"/>
              <a:cs typeface="Arial"/>
            </a:rPr>
            <a:t>. Semaine du Cerveau, Sciences et Société, …)</a:t>
          </a:r>
          <a:endParaRPr lang="en-US" sz="1800" kern="1200" dirty="0">
            <a:latin typeface="Arial"/>
            <a:cs typeface="Arial"/>
          </a:endParaRPr>
        </a:p>
      </dsp:txBody>
      <dsp:txXfrm rot="10800000">
        <a:off x="1467802" y="2321547"/>
        <a:ext cx="3830479" cy="893445"/>
      </dsp:txXfrm>
    </dsp:sp>
    <dsp:sp modelId="{84AA6BF9-FCCE-0E44-991A-09520D0BD4FD}">
      <dsp:nvSpPr>
        <dsp:cNvPr id="0" name=""/>
        <dsp:cNvSpPr/>
      </dsp:nvSpPr>
      <dsp:spPr>
        <a:xfrm>
          <a:off x="797718" y="2321547"/>
          <a:ext cx="893445" cy="893445"/>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7000" r="-7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56D53684-8389-7E46-B5DD-6E115E946886}">
      <dsp:nvSpPr>
        <dsp:cNvPr id="0" name=""/>
        <dsp:cNvSpPr/>
      </dsp:nvSpPr>
      <dsp:spPr>
        <a:xfrm rot="10800000">
          <a:off x="1244441" y="3481692"/>
          <a:ext cx="4053840" cy="893445"/>
        </a:xfrm>
        <a:prstGeom prst="homePlate">
          <a:avLst/>
        </a:prstGeom>
        <a:solidFill>
          <a:schemeClr val="accent3">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393984" tIns="68580" rIns="128016" bIns="68580" numCol="1" spcCol="1270" anchor="ctr" anchorCtr="0">
          <a:noAutofit/>
        </a:bodyPr>
        <a:lstStyle/>
        <a:p>
          <a:pPr marL="0" lvl="0" indent="0" algn="ctr" defTabSz="800100">
            <a:lnSpc>
              <a:spcPct val="90000"/>
            </a:lnSpc>
            <a:spcBef>
              <a:spcPct val="0"/>
            </a:spcBef>
            <a:spcAft>
              <a:spcPct val="35000"/>
            </a:spcAft>
            <a:buNone/>
          </a:pPr>
          <a:r>
            <a:rPr lang="fr-FR" sz="1800" kern="1200" dirty="0" err="1">
              <a:latin typeface="Arial"/>
              <a:cs typeface="Arial"/>
            </a:rPr>
            <a:t>External</a:t>
          </a:r>
          <a:r>
            <a:rPr lang="fr-FR" sz="1800" kern="1200" dirty="0">
              <a:latin typeface="Arial"/>
              <a:cs typeface="Arial"/>
            </a:rPr>
            <a:t> trainings (</a:t>
          </a:r>
          <a:r>
            <a:rPr lang="fr-FR" sz="1800" kern="1200" dirty="0" err="1">
              <a:latin typeface="Arial"/>
              <a:cs typeface="Arial"/>
            </a:rPr>
            <a:t>e.g</a:t>
          </a:r>
          <a:r>
            <a:rPr lang="fr-FR" sz="1800" kern="1200" dirty="0">
              <a:latin typeface="Arial"/>
              <a:cs typeface="Arial"/>
            </a:rPr>
            <a:t>. Association Grand </a:t>
          </a:r>
          <a:r>
            <a:rPr lang="fr-FR" sz="1800" kern="1200" dirty="0" err="1">
              <a:latin typeface="Arial"/>
              <a:cs typeface="Arial"/>
            </a:rPr>
            <a:t>Luminy</a:t>
          </a:r>
          <a:r>
            <a:rPr lang="fr-FR" sz="1800" kern="1200" dirty="0">
              <a:latin typeface="Arial"/>
              <a:cs typeface="Arial"/>
            </a:rPr>
            <a:t>, …)</a:t>
          </a:r>
        </a:p>
      </dsp:txBody>
      <dsp:txXfrm rot="10800000">
        <a:off x="1467802" y="3481692"/>
        <a:ext cx="3830479" cy="893445"/>
      </dsp:txXfrm>
    </dsp:sp>
    <dsp:sp modelId="{C1F9D7EC-BFF4-3A47-A97B-3723FAAF2CB2}">
      <dsp:nvSpPr>
        <dsp:cNvPr id="0" name=""/>
        <dsp:cNvSpPr/>
      </dsp:nvSpPr>
      <dsp:spPr>
        <a:xfrm>
          <a:off x="772398" y="3481692"/>
          <a:ext cx="893445" cy="893445"/>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9000" r="-9000"/>
          </a:stretch>
        </a:blip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E9DC9D-9834-374D-8554-44DA03782C4B}">
      <dsp:nvSpPr>
        <dsp:cNvPr id="0" name=""/>
        <dsp:cNvSpPr/>
      </dsp:nvSpPr>
      <dsp:spPr>
        <a:xfrm rot="16200000">
          <a:off x="62924" y="-62924"/>
          <a:ext cx="1551462" cy="1677311"/>
        </a:xfrm>
        <a:prstGeom prst="round1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r-FR" sz="1300" b="1" kern="1200" dirty="0">
              <a:solidFill>
                <a:schemeClr val="tx1"/>
              </a:solidFill>
            </a:rPr>
            <a:t>1. </a:t>
          </a:r>
          <a:r>
            <a:rPr lang="fr-FR" sz="1300" b="1" kern="1200" dirty="0" err="1">
              <a:solidFill>
                <a:schemeClr val="tx1"/>
              </a:solidFill>
            </a:rPr>
            <a:t>Follow</a:t>
          </a:r>
          <a:r>
            <a:rPr lang="fr-FR" sz="1300" b="1" kern="1200" dirty="0">
              <a:solidFill>
                <a:schemeClr val="tx1"/>
              </a:solidFill>
            </a:rPr>
            <a:t>-up of the </a:t>
          </a:r>
          <a:r>
            <a:rPr lang="fr-FR" sz="1300" b="1" kern="1200" dirty="0" err="1">
              <a:solidFill>
                <a:schemeClr val="tx1"/>
              </a:solidFill>
            </a:rPr>
            <a:t>thesis</a:t>
          </a:r>
          <a:r>
            <a:rPr lang="fr-FR" sz="1300" b="1" kern="1200" dirty="0">
              <a:solidFill>
                <a:schemeClr val="tx1"/>
              </a:solidFill>
            </a:rPr>
            <a:t> </a:t>
          </a:r>
          <a:r>
            <a:rPr lang="fr-FR" sz="1300" b="1" kern="1200" dirty="0" err="1">
              <a:solidFill>
                <a:schemeClr val="tx1"/>
              </a:solidFill>
            </a:rPr>
            <a:t>work</a:t>
          </a:r>
          <a:endParaRPr lang="fr-FR" sz="1300" b="1" kern="1200" dirty="0">
            <a:solidFill>
              <a:schemeClr val="tx1"/>
            </a:solidFill>
          </a:endParaRPr>
        </a:p>
      </dsp:txBody>
      <dsp:txXfrm rot="5400000">
        <a:off x="0" y="0"/>
        <a:ext cx="1677311" cy="1163596"/>
      </dsp:txXfrm>
    </dsp:sp>
    <dsp:sp modelId="{D8A2412C-8AEF-AC47-9DDB-D0B446525395}">
      <dsp:nvSpPr>
        <dsp:cNvPr id="0" name=""/>
        <dsp:cNvSpPr/>
      </dsp:nvSpPr>
      <dsp:spPr>
        <a:xfrm>
          <a:off x="1677311" y="0"/>
          <a:ext cx="1677311" cy="1551462"/>
        </a:xfrm>
        <a:prstGeom prst="round1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r-FR" sz="1300" b="1" kern="1200" dirty="0">
              <a:solidFill>
                <a:schemeClr val="tx1"/>
              </a:solidFill>
            </a:rPr>
            <a:t>2. Orientation and </a:t>
          </a:r>
          <a:r>
            <a:rPr lang="fr-FR" sz="1300" b="1" kern="1200" dirty="0" err="1">
              <a:solidFill>
                <a:schemeClr val="tx1"/>
              </a:solidFill>
            </a:rPr>
            <a:t>advices</a:t>
          </a:r>
          <a:endParaRPr lang="fr-FR" sz="1300" b="1" kern="1200" dirty="0">
            <a:solidFill>
              <a:schemeClr val="tx1"/>
            </a:solidFill>
          </a:endParaRPr>
        </a:p>
      </dsp:txBody>
      <dsp:txXfrm>
        <a:off x="1677311" y="0"/>
        <a:ext cx="1677311" cy="1163596"/>
      </dsp:txXfrm>
    </dsp:sp>
    <dsp:sp modelId="{3FDD7373-0B93-7B49-8BF5-E0780D7030BE}">
      <dsp:nvSpPr>
        <dsp:cNvPr id="0" name=""/>
        <dsp:cNvSpPr/>
      </dsp:nvSpPr>
      <dsp:spPr>
        <a:xfrm rot="10800000">
          <a:off x="0" y="1551462"/>
          <a:ext cx="1677311" cy="1551462"/>
        </a:xfrm>
        <a:prstGeom prst="round1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r-FR" sz="1300" b="1" kern="1200" dirty="0">
              <a:solidFill>
                <a:schemeClr val="tx1"/>
              </a:solidFill>
            </a:rPr>
            <a:t>3. Screening for </a:t>
          </a:r>
          <a:r>
            <a:rPr lang="fr-FR" sz="1300" b="1" kern="1200" dirty="0" err="1">
              <a:solidFill>
                <a:schemeClr val="tx1"/>
              </a:solidFill>
            </a:rPr>
            <a:t>difficulties</a:t>
          </a:r>
          <a:r>
            <a:rPr lang="fr-FR" sz="1300" b="1" kern="1200" dirty="0">
              <a:solidFill>
                <a:schemeClr val="tx1"/>
              </a:solidFill>
            </a:rPr>
            <a:t> or </a:t>
          </a:r>
          <a:r>
            <a:rPr lang="fr-FR" sz="1300" b="1" kern="1200" dirty="0" err="1">
              <a:solidFill>
                <a:schemeClr val="tx1"/>
              </a:solidFill>
            </a:rPr>
            <a:t>conflicts</a:t>
          </a:r>
          <a:endParaRPr lang="fr-FR" sz="1300" b="1" kern="1200" dirty="0">
            <a:solidFill>
              <a:schemeClr val="tx1"/>
            </a:solidFill>
          </a:endParaRPr>
        </a:p>
      </dsp:txBody>
      <dsp:txXfrm rot="10800000">
        <a:off x="0" y="1939328"/>
        <a:ext cx="1677311" cy="1163596"/>
      </dsp:txXfrm>
    </dsp:sp>
    <dsp:sp modelId="{83314EF1-3652-F945-8931-CA3918051264}">
      <dsp:nvSpPr>
        <dsp:cNvPr id="0" name=""/>
        <dsp:cNvSpPr/>
      </dsp:nvSpPr>
      <dsp:spPr>
        <a:xfrm rot="5400000">
          <a:off x="1740236" y="1488538"/>
          <a:ext cx="1551462" cy="1677311"/>
        </a:xfrm>
        <a:prstGeom prst="round1Rect">
          <a:avLst/>
        </a:prstGeom>
        <a:solidFill>
          <a:schemeClr val="accent5">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fr-FR" sz="1300" b="1" kern="1200" dirty="0">
              <a:solidFill>
                <a:schemeClr val="tx1"/>
              </a:solidFill>
            </a:rPr>
            <a:t>4. Informal discussion </a:t>
          </a:r>
          <a:r>
            <a:rPr lang="fr-FR" sz="1300" b="1" kern="1200" dirty="0" err="1">
              <a:solidFill>
                <a:schemeClr val="tx1"/>
              </a:solidFill>
            </a:rPr>
            <a:t>with</a:t>
          </a:r>
          <a:r>
            <a:rPr lang="fr-FR" sz="1300" b="1" kern="1200" dirty="0">
              <a:solidFill>
                <a:schemeClr val="tx1"/>
              </a:solidFill>
            </a:rPr>
            <a:t> and </a:t>
          </a:r>
          <a:r>
            <a:rPr lang="fr-FR" sz="1300" b="1" kern="1200" dirty="0" err="1">
              <a:solidFill>
                <a:schemeClr val="tx1"/>
              </a:solidFill>
            </a:rPr>
            <a:t>without</a:t>
          </a:r>
          <a:r>
            <a:rPr lang="fr-FR" sz="1300" b="1" kern="1200" dirty="0">
              <a:solidFill>
                <a:schemeClr val="tx1"/>
              </a:solidFill>
            </a:rPr>
            <a:t> </a:t>
          </a:r>
          <a:r>
            <a:rPr lang="fr-FR" sz="1300" b="1" kern="1200" dirty="0" err="1">
              <a:solidFill>
                <a:schemeClr val="tx1"/>
              </a:solidFill>
            </a:rPr>
            <a:t>your</a:t>
          </a:r>
          <a:r>
            <a:rPr lang="fr-FR" sz="1300" b="1" kern="1200" dirty="0">
              <a:solidFill>
                <a:schemeClr val="tx1"/>
              </a:solidFill>
            </a:rPr>
            <a:t> </a:t>
          </a:r>
          <a:r>
            <a:rPr lang="fr-FR" sz="1300" b="1" kern="1200" dirty="0" err="1">
              <a:solidFill>
                <a:schemeClr val="tx1"/>
              </a:solidFill>
            </a:rPr>
            <a:t>advisor</a:t>
          </a:r>
          <a:endParaRPr lang="fr-FR" sz="1300" b="1" kern="1200" dirty="0">
            <a:solidFill>
              <a:schemeClr val="tx1"/>
            </a:solidFill>
          </a:endParaRPr>
        </a:p>
      </dsp:txBody>
      <dsp:txXfrm rot="-5400000">
        <a:off x="1677311" y="1939327"/>
        <a:ext cx="1677311" cy="1163596"/>
      </dsp:txXfrm>
    </dsp:sp>
    <dsp:sp modelId="{B9743135-F4BA-7440-A579-782ECF1CD76E}">
      <dsp:nvSpPr>
        <dsp:cNvPr id="0" name=""/>
        <dsp:cNvSpPr/>
      </dsp:nvSpPr>
      <dsp:spPr>
        <a:xfrm>
          <a:off x="1174118" y="1163596"/>
          <a:ext cx="1006386" cy="775731"/>
        </a:xfrm>
        <a:prstGeom prst="roundRect">
          <a:avLst/>
        </a:prstGeom>
        <a:solidFill>
          <a:schemeClr val="accent5">
            <a:tint val="60000"/>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fr-FR" sz="1300" b="1" kern="1200" dirty="0" err="1"/>
            <a:t>Roles</a:t>
          </a:r>
          <a:r>
            <a:rPr lang="fr-FR" sz="1300" b="1" kern="1200" dirty="0"/>
            <a:t> of </a:t>
          </a:r>
          <a:r>
            <a:rPr lang="fr-FR" sz="1300" b="1" kern="1200" dirty="0" err="1"/>
            <a:t>your</a:t>
          </a:r>
          <a:r>
            <a:rPr lang="fr-FR" sz="1300" b="1" kern="1200" dirty="0"/>
            <a:t> </a:t>
          </a:r>
          <a:r>
            <a:rPr lang="fr-FR" sz="1300" b="1" kern="1200" dirty="0" err="1"/>
            <a:t>Thesis</a:t>
          </a:r>
          <a:r>
            <a:rPr lang="fr-FR" sz="1300" b="1" kern="1200" dirty="0"/>
            <a:t> </a:t>
          </a:r>
          <a:r>
            <a:rPr lang="fr-FR" sz="1300" b="1" kern="1200" dirty="0" err="1"/>
            <a:t>Committee</a:t>
          </a:r>
          <a:endParaRPr lang="fr-FR" sz="1300" b="1" kern="1200" dirty="0"/>
        </a:p>
      </dsp:txBody>
      <dsp:txXfrm>
        <a:off x="1211986" y="1201464"/>
        <a:ext cx="930650" cy="69999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501BEC0-B0D4-5444-BD72-92BFC4E2DBE6}">
      <dsp:nvSpPr>
        <dsp:cNvPr id="0" name=""/>
        <dsp:cNvSpPr/>
      </dsp:nvSpPr>
      <dsp:spPr>
        <a:xfrm>
          <a:off x="1044860" y="0"/>
          <a:ext cx="2108199" cy="1016000"/>
        </a:xfrm>
        <a:prstGeom prst="roundRect">
          <a:avLst>
            <a:gd name="adj" fmla="val 10000"/>
          </a:avLst>
        </a:prstGeom>
        <a:solidFill>
          <a:srgbClr val="FF000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cap="small" dirty="0" err="1">
              <a:solidFill>
                <a:srgbClr val="FFFFFF"/>
              </a:solidFill>
              <a:latin typeface="Arial"/>
              <a:cs typeface="Arial"/>
            </a:rPr>
            <a:t>Requirements</a:t>
          </a:r>
          <a:r>
            <a:rPr lang="fr-FR" sz="1800" b="1" kern="1200" cap="small" dirty="0">
              <a:solidFill>
                <a:srgbClr val="FFFFFF"/>
              </a:solidFill>
              <a:latin typeface="Arial"/>
              <a:cs typeface="Arial"/>
            </a:rPr>
            <a:t> for </a:t>
          </a:r>
          <a:r>
            <a:rPr lang="fr-FR" sz="1800" b="1" kern="1200" cap="small" dirty="0" err="1">
              <a:solidFill>
                <a:srgbClr val="FFFFFF"/>
              </a:solidFill>
              <a:latin typeface="Arial"/>
              <a:cs typeface="Arial"/>
            </a:rPr>
            <a:t>defense</a:t>
          </a:r>
          <a:endParaRPr lang="fr-FR" sz="1800" kern="1200" cap="small" dirty="0">
            <a:solidFill>
              <a:srgbClr val="FFFFFF"/>
            </a:solidFill>
            <a:latin typeface="Arial"/>
            <a:cs typeface="Arial"/>
          </a:endParaRPr>
        </a:p>
      </dsp:txBody>
      <dsp:txXfrm>
        <a:off x="1074618" y="29758"/>
        <a:ext cx="2048683" cy="956484"/>
      </dsp:txXfrm>
    </dsp:sp>
    <dsp:sp modelId="{29584ED8-31B2-E142-A003-C953D38DC9E8}">
      <dsp:nvSpPr>
        <dsp:cNvPr id="0" name=""/>
        <dsp:cNvSpPr/>
      </dsp:nvSpPr>
      <dsp:spPr>
        <a:xfrm rot="5400000">
          <a:off x="1908460" y="1041399"/>
          <a:ext cx="380999" cy="457200"/>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latin typeface="Arial"/>
            <a:cs typeface="Arial"/>
          </a:endParaRPr>
        </a:p>
      </dsp:txBody>
      <dsp:txXfrm rot="-5400000">
        <a:off x="1961800" y="1079499"/>
        <a:ext cx="274320" cy="266699"/>
      </dsp:txXfrm>
    </dsp:sp>
    <dsp:sp modelId="{53FE81CD-49D7-C646-9CC2-164D54C0D481}">
      <dsp:nvSpPr>
        <dsp:cNvPr id="0" name=""/>
        <dsp:cNvSpPr/>
      </dsp:nvSpPr>
      <dsp:spPr>
        <a:xfrm>
          <a:off x="1044860" y="1523999"/>
          <a:ext cx="2108199" cy="1016000"/>
        </a:xfrm>
        <a:prstGeom prst="roundRect">
          <a:avLst>
            <a:gd name="adj" fmla="val 10000"/>
          </a:avLst>
        </a:prstGeom>
        <a:solidFill>
          <a:srgbClr val="FAC090"/>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dirty="0">
              <a:solidFill>
                <a:srgbClr val="000000"/>
              </a:solidFill>
              <a:latin typeface="Arial"/>
              <a:cs typeface="Arial"/>
            </a:rPr>
            <a:t>1</a:t>
          </a:r>
          <a:r>
            <a:rPr lang="fr-FR" sz="1800" b="1" kern="1200" baseline="30000" dirty="0">
              <a:solidFill>
                <a:srgbClr val="000000"/>
              </a:solidFill>
              <a:latin typeface="Arial"/>
              <a:cs typeface="Arial"/>
            </a:rPr>
            <a:t>st</a:t>
          </a:r>
          <a:r>
            <a:rPr lang="fr-FR" sz="1800" b="1" kern="1200" dirty="0">
              <a:solidFill>
                <a:srgbClr val="000000"/>
              </a:solidFill>
              <a:latin typeface="Arial"/>
              <a:cs typeface="Arial"/>
            </a:rPr>
            <a:t> </a:t>
          </a:r>
          <a:r>
            <a:rPr lang="fr-FR" sz="1800" b="1" kern="1200" dirty="0" err="1">
              <a:solidFill>
                <a:srgbClr val="000000"/>
              </a:solidFill>
              <a:latin typeface="Arial"/>
              <a:cs typeface="Arial"/>
            </a:rPr>
            <a:t>author</a:t>
          </a:r>
          <a:r>
            <a:rPr lang="fr-FR" sz="1800" b="1" kern="1200" dirty="0">
              <a:solidFill>
                <a:srgbClr val="000000"/>
              </a:solidFill>
              <a:latin typeface="Arial"/>
              <a:cs typeface="Arial"/>
            </a:rPr>
            <a:t> publication (article or patent)</a:t>
          </a:r>
          <a:endParaRPr lang="fr-FR" sz="1800" kern="1200" dirty="0">
            <a:latin typeface="Arial"/>
            <a:cs typeface="Arial"/>
          </a:endParaRPr>
        </a:p>
      </dsp:txBody>
      <dsp:txXfrm>
        <a:off x="1074618" y="1553757"/>
        <a:ext cx="2048683" cy="956484"/>
      </dsp:txXfrm>
    </dsp:sp>
    <dsp:sp modelId="{FDC1B024-DB3B-6041-81FD-33A6B5071D97}">
      <dsp:nvSpPr>
        <dsp:cNvPr id="0" name=""/>
        <dsp:cNvSpPr/>
      </dsp:nvSpPr>
      <dsp:spPr>
        <a:xfrm rot="5400000">
          <a:off x="1908460" y="2565399"/>
          <a:ext cx="381000" cy="457200"/>
        </a:xfrm>
        <a:prstGeom prst="rightArrow">
          <a:avLst>
            <a:gd name="adj1" fmla="val 60000"/>
            <a:gd name="adj2" fmla="val 50000"/>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latin typeface="Arial"/>
            <a:cs typeface="Arial"/>
          </a:endParaRPr>
        </a:p>
      </dsp:txBody>
      <dsp:txXfrm rot="-5400000">
        <a:off x="1961800" y="2603499"/>
        <a:ext cx="274320" cy="266700"/>
      </dsp:txXfrm>
    </dsp:sp>
    <dsp:sp modelId="{232CC3A2-3014-6444-8476-036D0BF22411}">
      <dsp:nvSpPr>
        <dsp:cNvPr id="0" name=""/>
        <dsp:cNvSpPr/>
      </dsp:nvSpPr>
      <dsp:spPr>
        <a:xfrm>
          <a:off x="1044860" y="3047999"/>
          <a:ext cx="2108199" cy="1016000"/>
        </a:xfrm>
        <a:prstGeom prst="roundRect">
          <a:avLst>
            <a:gd name="adj" fmla="val 10000"/>
          </a:avLst>
        </a:prstGeom>
        <a:solidFill>
          <a:schemeClr val="accent6">
            <a:lumMod val="40000"/>
            <a:lumOff val="60000"/>
          </a:schemeClr>
        </a:soli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b="1" kern="1200">
              <a:solidFill>
                <a:srgbClr val="000000"/>
              </a:solidFill>
              <a:latin typeface="Arial"/>
              <a:cs typeface="Arial"/>
            </a:rPr>
            <a:t>100 hours of training</a:t>
          </a:r>
          <a:endParaRPr lang="fr-FR" sz="1800" b="1" kern="1200" dirty="0">
            <a:solidFill>
              <a:srgbClr val="000000"/>
            </a:solidFill>
            <a:latin typeface="Arial"/>
            <a:cs typeface="Arial"/>
          </a:endParaRPr>
        </a:p>
      </dsp:txBody>
      <dsp:txXfrm>
        <a:off x="1074618" y="3077757"/>
        <a:ext cx="2048683" cy="956484"/>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4.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VerticalAccentList">
  <dgm:title val=""/>
  <dgm:desc val=""/>
  <dgm:catLst>
    <dgm:cat type="list" pri="16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ampData>
  <dgm:style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styleData>
  <dgm:clr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2" destOrd="0"/>
        <dgm:cxn modelId="32" srcId="30" destId="31" srcOrd="0" destOrd="0"/>
      </dgm:cxnLst>
      <dgm:bg/>
      <dgm:whole/>
    </dgm:dataModel>
  </dgm:clrData>
  <dgm:layoutNode name="Name0">
    <dgm:varLst>
      <dgm:chMax/>
      <dgm:chPref/>
      <dgm:dir/>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constrLst>
      <dgm:constr type="primFontSz" for="des" forName="parenttext" refType="primFontSz" refFor="des" refForName="childtext" op="gte"/>
      <dgm:constr type="w" for="ch" forName="composite" refType="w"/>
      <dgm:constr type="h" for="ch" forName="composite" refType="h"/>
      <dgm:constr type="w" for="ch" forName="parallelogramComposite" refType="w"/>
      <dgm:constr type="h" for="ch" forName="parallelogramComposite" refType="h"/>
      <dgm:constr type="w" for="ch" forName="parenttextcomposite" refType="w" fact="0.9"/>
      <dgm:constr type="h" for="ch" forName="parenttextcomposite" refType="h" fact="0.6"/>
      <dgm:constr type="h" for="ch" forName="sibTrans" refType="h" refFor="ch" refForName="composite" op="equ" fact="0.02"/>
      <dgm:constr type="h" for="ch" forName="sibTrans" op="equ"/>
    </dgm:constrLst>
    <dgm:forEach name="nodesForEach" axis="ch" ptType="node">
      <dgm:layoutNode name="parenttextcomposite">
        <dgm:alg type="composite">
          <dgm:param type="ar" val="11"/>
        </dgm:alg>
        <dgm:shape xmlns:r="http://schemas.openxmlformats.org/officeDocument/2006/relationships" r:blip="">
          <dgm:adjLst/>
        </dgm:shape>
        <dgm:constrLst>
          <dgm:constr type="h" for="ch" forName="parenttext" refType="h"/>
          <dgm:constr type="w" for="ch" forName="parenttext" refType="w"/>
        </dgm:constrLst>
        <dgm:layoutNode name="parenttext" styleLbl="revTx">
          <dgm:varLst>
            <dgm:chMax/>
            <dgm:chPref val="2"/>
            <dgm:bulletEnabled val="1"/>
          </dgm:varLst>
          <dgm:choose name="Name4">
            <dgm:if name="Name5" func="var" arg="dir" op="equ" val="norm">
              <dgm:alg type="tx">
                <dgm:param type="parTxLTRAlign" val="l"/>
                <dgm:param type="txAnchorVert" val="b"/>
              </dgm:alg>
            </dgm:if>
            <dgm:else name="Name6">
              <dgm:alg type="tx">
                <dgm:param type="parTxLTRAlign" val="r"/>
                <dgm:param type="txAnchorVert" val="b"/>
              </dgm:alg>
            </dgm:else>
          </dgm:choose>
          <dgm:shape xmlns:r="http://schemas.openxmlformats.org/officeDocument/2006/relationships" type="rect"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choose name="Name7">
        <dgm:if name="Name8" axis="ch" ptType="node" func="cnt" op="gte" val="1">
          <dgm:layoutNode name="composite">
            <dgm:alg type="composite">
              <dgm:param type="ar" val="6"/>
            </dgm:alg>
            <dgm:shape xmlns:r="http://schemas.openxmlformats.org/officeDocument/2006/relationships" r:blip="">
              <dgm:adjLst/>
            </dgm:shape>
            <dgm:choose name="Name9">
              <dgm:if name="Name10" func="var" arg="dir" op="equ" val="norm">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301"/>
                  <dgm:constr type="t" for="ch" forName="childtext" refType="h" fact="0.1"/>
                  <dgm:constr type="w" for="ch" forName="childtext" refType="w" fact="0.9117"/>
                  <dgm:constr type="h" for="ch" forName="childtext" refType="h" fact="0.8"/>
                </dgm:constrLst>
              </dgm:if>
              <dgm:else name="Name11">
                <dgm:constrLst>
                  <dgm:constr type="l" for="ch" forName="chevron1" refType="w" fact="0.0301"/>
                  <dgm:constr type="t" for="ch" forName="chevron1" refType="h" fact="0"/>
                  <dgm:constr type="w" for="ch" forName="chevron1" refType="w" fact="0.2106"/>
                  <dgm:constr type="h" for="ch" forName="chevron1" refType="h"/>
                  <dgm:constr type="l" for="ch" forName="chevron2" refType="w" fact="0.1566"/>
                  <dgm:constr type="t" for="ch" forName="chevron2" refType="h" fact="0"/>
                  <dgm:constr type="w" for="ch" forName="chevron2" refType="w" fact="0.2106"/>
                  <dgm:constr type="h" for="ch" forName="chevron2" refType="h"/>
                  <dgm:constr type="l" for="ch" forName="chevron3" refType="w" fact="0.2832"/>
                  <dgm:constr type="t" for="ch" forName="chevron3" refType="h" fact="0"/>
                  <dgm:constr type="w" for="ch" forName="chevron3" refType="w" fact="0.2106"/>
                  <dgm:constr type="h" for="ch" forName="chevron3" refType="h"/>
                  <dgm:constr type="l" for="ch" forName="chevron4" refType="w" fact="0.4097"/>
                  <dgm:constr type="t" for="ch" forName="chevron4" refType="h" fact="0"/>
                  <dgm:constr type="w" for="ch" forName="chevron4" refType="w" fact="0.2106"/>
                  <dgm:constr type="h" for="ch" forName="chevron4" refType="h"/>
                  <dgm:constr type="l" for="ch" forName="chevron5" refType="w" fact="0.5363"/>
                  <dgm:constr type="t" for="ch" forName="chevron5" refType="h" fact="0"/>
                  <dgm:constr type="w" for="ch" forName="chevron5" refType="w" fact="0.2106"/>
                  <dgm:constr type="h" for="ch" forName="chevron5" refType="h"/>
                  <dgm:constr type="l" for="ch" forName="chevron6" refType="w" fact="0.6628"/>
                  <dgm:constr type="t" for="ch" forName="chevron6" refType="h" fact="0"/>
                  <dgm:constr type="w" for="ch" forName="chevron6" refType="w" fact="0.2106"/>
                  <dgm:constr type="h" for="ch" forName="chevron6" refType="h"/>
                  <dgm:constr type="l" for="ch" forName="chevron7" refType="w" fact="0.7894"/>
                  <dgm:constr type="t" for="ch" forName="chevron7" refType="h" fact="0"/>
                  <dgm:constr type="w" for="ch" forName="chevron7" refType="w" fact="0.2106"/>
                  <dgm:constr type="h" for="ch" forName="chevron7" refType="h"/>
                  <dgm:constr type="l" for="ch" forName="childtext" refType="w" fact="0.0883"/>
                  <dgm:constr type="t" for="ch" forName="childtext" refType="h" fact="0.1"/>
                  <dgm:constr type="w" for="ch" forName="childtext" refType="w" fact="0.9117"/>
                  <dgm:constr type="h" for="ch" forName="childtext" refType="h" fact="0.8"/>
                </dgm:constrLst>
              </dgm:else>
            </dgm:choose>
            <dgm:ruleLst/>
            <dgm:layoutNode name="chevron1" styleLbl="alignNode1">
              <dgm:alg type="sp"/>
              <dgm:choose name="Name12">
                <dgm:if name="Name13" func="var" arg="dir" op="equ" val="norm">
                  <dgm:shape xmlns:r="http://schemas.openxmlformats.org/officeDocument/2006/relationships" type="chevron" r:blip="">
                    <dgm:adjLst>
                      <dgm:adj idx="1" val="0.7061"/>
                    </dgm:adjLst>
                  </dgm:shape>
                </dgm:if>
                <dgm:else name="Name14">
                  <dgm:shape xmlns:r="http://schemas.openxmlformats.org/officeDocument/2006/relationships" rot="180" type="chevron" r:blip="">
                    <dgm:adjLst>
                      <dgm:adj idx="1" val="0.7061"/>
                    </dgm:adjLst>
                  </dgm:shape>
                </dgm:else>
              </dgm:choose>
              <dgm:presOf/>
            </dgm:layoutNode>
            <dgm:layoutNode name="chevron2" styleLbl="alignNode1">
              <dgm:alg type="sp"/>
              <dgm:choose name="Name15">
                <dgm:if name="Name16" func="var" arg="dir" op="equ" val="norm">
                  <dgm:shape xmlns:r="http://schemas.openxmlformats.org/officeDocument/2006/relationships" type="chevron" r:blip="">
                    <dgm:adjLst>
                      <dgm:adj idx="1" val="0.7061"/>
                    </dgm:adjLst>
                  </dgm:shape>
                </dgm:if>
                <dgm:else name="Name17">
                  <dgm:shape xmlns:r="http://schemas.openxmlformats.org/officeDocument/2006/relationships" rot="180" type="chevron" r:blip="">
                    <dgm:adjLst>
                      <dgm:adj idx="1" val="0.7061"/>
                    </dgm:adjLst>
                  </dgm:shape>
                </dgm:else>
              </dgm:choose>
              <dgm:presOf/>
            </dgm:layoutNode>
            <dgm:layoutNode name="chevron3" styleLbl="alignNode1">
              <dgm:alg type="sp"/>
              <dgm:choose name="Name18">
                <dgm:if name="Name19" func="var" arg="dir" op="equ" val="norm">
                  <dgm:shape xmlns:r="http://schemas.openxmlformats.org/officeDocument/2006/relationships" type="chevron" r:blip="">
                    <dgm:adjLst>
                      <dgm:adj idx="1" val="0.7061"/>
                    </dgm:adjLst>
                  </dgm:shape>
                </dgm:if>
                <dgm:else name="Name20">
                  <dgm:shape xmlns:r="http://schemas.openxmlformats.org/officeDocument/2006/relationships" rot="180" type="chevron" r:blip="">
                    <dgm:adjLst>
                      <dgm:adj idx="1" val="0.7061"/>
                    </dgm:adjLst>
                  </dgm:shape>
                </dgm:else>
              </dgm:choose>
              <dgm:presOf/>
            </dgm:layoutNode>
            <dgm:layoutNode name="chevron4" styleLbl="alignNode1">
              <dgm:alg type="sp"/>
              <dgm:choose name="Name21">
                <dgm:if name="Name22" func="var" arg="dir" op="equ" val="norm">
                  <dgm:shape xmlns:r="http://schemas.openxmlformats.org/officeDocument/2006/relationships" type="chevron" r:blip="">
                    <dgm:adjLst>
                      <dgm:adj idx="1" val="0.7061"/>
                    </dgm:adjLst>
                  </dgm:shape>
                </dgm:if>
                <dgm:else name="Name23">
                  <dgm:shape xmlns:r="http://schemas.openxmlformats.org/officeDocument/2006/relationships" rot="180" type="chevron" r:blip="">
                    <dgm:adjLst>
                      <dgm:adj idx="1" val="0.7061"/>
                    </dgm:adjLst>
                  </dgm:shape>
                </dgm:else>
              </dgm:choose>
              <dgm:presOf/>
            </dgm:layoutNode>
            <dgm:layoutNode name="chevron5" styleLbl="alignNode1">
              <dgm:alg type="sp"/>
              <dgm:choose name="Name24">
                <dgm:if name="Name25" func="var" arg="dir" op="equ" val="norm">
                  <dgm:shape xmlns:r="http://schemas.openxmlformats.org/officeDocument/2006/relationships" type="chevron" r:blip="">
                    <dgm:adjLst>
                      <dgm:adj idx="1" val="0.7061"/>
                    </dgm:adjLst>
                  </dgm:shape>
                </dgm:if>
                <dgm:else name="Name26">
                  <dgm:shape xmlns:r="http://schemas.openxmlformats.org/officeDocument/2006/relationships" rot="180" type="chevron" r:blip="">
                    <dgm:adjLst>
                      <dgm:adj idx="1" val="0.7061"/>
                    </dgm:adjLst>
                  </dgm:shape>
                </dgm:else>
              </dgm:choose>
              <dgm:presOf/>
            </dgm:layoutNode>
            <dgm:layoutNode name="chevron6" styleLbl="alignNode1">
              <dgm:alg type="sp"/>
              <dgm:choose name="Name27">
                <dgm:if name="Name28" func="var" arg="dir" op="equ" val="norm">
                  <dgm:shape xmlns:r="http://schemas.openxmlformats.org/officeDocument/2006/relationships" type="chevron" r:blip="">
                    <dgm:adjLst>
                      <dgm:adj idx="1" val="0.7061"/>
                    </dgm:adjLst>
                  </dgm:shape>
                </dgm:if>
                <dgm:else name="Name29">
                  <dgm:shape xmlns:r="http://schemas.openxmlformats.org/officeDocument/2006/relationships" rot="180" type="chevron" r:blip="">
                    <dgm:adjLst>
                      <dgm:adj idx="1" val="0.7061"/>
                    </dgm:adjLst>
                  </dgm:shape>
                </dgm:else>
              </dgm:choose>
              <dgm:presOf/>
            </dgm:layoutNode>
            <dgm:layoutNode name="chevron7" styleLbl="alignNode1">
              <dgm:alg type="sp"/>
              <dgm:choose name="Name30">
                <dgm:if name="Name31" func="var" arg="dir" op="equ" val="norm">
                  <dgm:shape xmlns:r="http://schemas.openxmlformats.org/officeDocument/2006/relationships" type="chevron" r:blip="">
                    <dgm:adjLst>
                      <dgm:adj idx="1" val="0.7061"/>
                    </dgm:adjLst>
                  </dgm:shape>
                </dgm:if>
                <dgm:else name="Name32">
                  <dgm:shape xmlns:r="http://schemas.openxmlformats.org/officeDocument/2006/relationships" rot="180" type="chevron" r:blip="">
                    <dgm:adjLst>
                      <dgm:adj idx="1" val="0.7061"/>
                    </dgm:adjLst>
                  </dgm:shape>
                </dgm:else>
              </dgm:choose>
              <dgm:presOf/>
            </dgm:layoutNode>
            <dgm:layoutNode name="childtext" styleLbl="solidFgAcc1">
              <dgm:varLst>
                <dgm:chMax/>
                <dgm:chPref val="0"/>
                <dgm:bulletEnabled val="1"/>
              </dgm:varLst>
              <dgm:choose name="Name33">
                <dgm:if name="Name34" func="var" arg="dir" op="equ" val="norm">
                  <dgm:alg type="tx">
                    <dgm:param type="parTxLTRAlign" val="l"/>
                    <dgm:param type="txAnchorVertCh" val="t"/>
                  </dgm:alg>
                </dgm:if>
                <dgm:else name="Name35">
                  <dgm:alg type="tx">
                    <dgm:param type="parTxLTRAlign" val="r"/>
                    <dgm:param type="shpTxLTRAlignCh" val="r"/>
                    <dgm:param type="txAnchorVertCh" val="t"/>
                  </dgm:alg>
                </dgm:else>
              </dgm:choose>
              <dgm:shape xmlns:r="http://schemas.openxmlformats.org/officeDocument/2006/relationships" type="rect" r:blip="">
                <dgm:adjLst/>
              </dgm:shape>
              <dgm:presOf axis="des" ptType="node"/>
              <dgm:constrLst>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dgm:if>
        <dgm:else name="Name36">
          <dgm:layoutNode name="parallelogramComposite">
            <dgm:alg type="composite">
              <dgm:param type="ar" val="50"/>
            </dgm:alg>
            <dgm:shape xmlns:r="http://schemas.openxmlformats.org/officeDocument/2006/relationships" r:blip="">
              <dgm:adjLst/>
            </dgm:shape>
            <dgm:constrLst>
              <dgm:constr type="l" for="ch" forName="parallelogram1" refType="w" fact="0"/>
              <dgm:constr type="t" for="ch" forName="parallelogram1" refType="h" fact="0"/>
              <dgm:constr type="w" for="ch" forName="parallelogram1" refType="w" fact="0.12"/>
              <dgm:constr type="h" for="ch" forName="parallelogram1" refType="h"/>
              <dgm:constr type="l" for="ch" forName="parallelogram2" refType="w" fact="0.127"/>
              <dgm:constr type="t" for="ch" forName="parallelogram2" refType="h" fact="0"/>
              <dgm:constr type="w" for="ch" forName="parallelogram2" refType="w" fact="0.12"/>
              <dgm:constr type="h" for="ch" forName="parallelogram2" refType="h"/>
              <dgm:constr type="l" for="ch" forName="parallelogram3" refType="w" fact="0.254"/>
              <dgm:constr type="t" for="ch" forName="parallelogram3" refType="h" fact="0"/>
              <dgm:constr type="w" for="ch" forName="parallelogram3" refType="w" fact="0.12"/>
              <dgm:constr type="h" for="ch" forName="parallelogram3" refType="h"/>
              <dgm:constr type="l" for="ch" forName="parallelogram4" refType="w" fact="0.381"/>
              <dgm:constr type="t" for="ch" forName="parallelogram4" refType="h" fact="0"/>
              <dgm:constr type="w" for="ch" forName="parallelogram4" refType="w" fact="0.12"/>
              <dgm:constr type="h" for="ch" forName="parallelogram4" refType="h"/>
              <dgm:constr type="l" for="ch" forName="parallelogram5" refType="w" fact="0.508"/>
              <dgm:constr type="t" for="ch" forName="parallelogram5" refType="h" fact="0"/>
              <dgm:constr type="w" for="ch" forName="parallelogram5" refType="w" fact="0.12"/>
              <dgm:constr type="h" for="ch" forName="parallelogram5" refType="h"/>
              <dgm:constr type="l" for="ch" forName="parallelogram6" refType="w" fact="0.635"/>
              <dgm:constr type="t" for="ch" forName="parallelogram6" refType="h" fact="0"/>
              <dgm:constr type="w" for="ch" forName="parallelogram6" refType="w" fact="0.12"/>
              <dgm:constr type="h" for="ch" forName="parallelogram6" refType="h"/>
              <dgm:constr type="l" for="ch" forName="parallelogram7" refType="w" fact="0.762"/>
              <dgm:constr type="t" for="ch" forName="parallelogram7" refType="h" fact="0"/>
              <dgm:constr type="w" for="ch" forName="parallelogram7" refType="w" fact="0.12"/>
              <dgm:constr type="h" for="ch" forName="parallelogram7" refType="h"/>
            </dgm:constrLst>
            <dgm:ruleLst/>
            <dgm:layoutNode name="parallelogram1" styleLbl="alignNode1">
              <dgm:alg type="sp"/>
              <dgm:shape xmlns:r="http://schemas.openxmlformats.org/officeDocument/2006/relationships" type="parallelogram" r:blip="">
                <dgm:adjLst>
                  <dgm:adj idx="1" val="1.4084"/>
                </dgm:adjLst>
              </dgm:shape>
              <dgm:presOf/>
            </dgm:layoutNode>
            <dgm:layoutNode name="parallelogram2" styleLbl="alignNode1">
              <dgm:alg type="sp"/>
              <dgm:shape xmlns:r="http://schemas.openxmlformats.org/officeDocument/2006/relationships" type="parallelogram" r:blip="">
                <dgm:adjLst>
                  <dgm:adj idx="1" val="1.4084"/>
                </dgm:adjLst>
              </dgm:shape>
              <dgm:presOf/>
            </dgm:layoutNode>
            <dgm:layoutNode name="parallelogram3" styleLbl="alignNode1">
              <dgm:alg type="sp"/>
              <dgm:shape xmlns:r="http://schemas.openxmlformats.org/officeDocument/2006/relationships" type="parallelogram" r:blip="">
                <dgm:adjLst>
                  <dgm:adj idx="1" val="1.4084"/>
                </dgm:adjLst>
              </dgm:shape>
              <dgm:presOf/>
            </dgm:layoutNode>
            <dgm:layoutNode name="parallelogram4" styleLbl="alignNode1">
              <dgm:alg type="sp"/>
              <dgm:shape xmlns:r="http://schemas.openxmlformats.org/officeDocument/2006/relationships" type="parallelogram" r:blip="">
                <dgm:adjLst>
                  <dgm:adj idx="1" val="1.4084"/>
                </dgm:adjLst>
              </dgm:shape>
              <dgm:presOf/>
            </dgm:layoutNode>
            <dgm:layoutNode name="parallelogram5" styleLbl="alignNode1">
              <dgm:alg type="sp"/>
              <dgm:shape xmlns:r="http://schemas.openxmlformats.org/officeDocument/2006/relationships" type="parallelogram" r:blip="">
                <dgm:adjLst>
                  <dgm:adj idx="1" val="1.4084"/>
                </dgm:adjLst>
              </dgm:shape>
              <dgm:presOf/>
            </dgm:layoutNode>
            <dgm:layoutNode name="parallelogram6" styleLbl="alignNode1">
              <dgm:alg type="sp"/>
              <dgm:shape xmlns:r="http://schemas.openxmlformats.org/officeDocument/2006/relationships" type="parallelogram" r:blip="">
                <dgm:adjLst>
                  <dgm:adj idx="1" val="1.4084"/>
                </dgm:adjLst>
              </dgm:shape>
              <dgm:presOf/>
            </dgm:layoutNode>
            <dgm:layoutNode name="parallelogram7" styleLbl="alignNode1">
              <dgm:alg type="sp"/>
              <dgm:shape xmlns:r="http://schemas.openxmlformats.org/officeDocument/2006/relationships" type="parallelogram" r:blip="">
                <dgm:adjLst>
                  <dgm:adj idx="1" val="1.4084"/>
                </dgm:adjLst>
              </dgm:shape>
              <dgm:presOf/>
            </dgm:layoutNode>
          </dgm:layoutNode>
        </dgm:else>
      </dgm:choos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9.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C4A41D-E885-4860-8882-112510B53D1C}" type="datetimeFigureOut">
              <a:rPr lang="fr-FR" smtClean="0"/>
              <a:t>24/11/2025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AC1FB7-3F3A-4BCB-9933-D577AD5BF6E4}" type="slidenum">
              <a:rPr lang="fr-FR" smtClean="0"/>
              <a:t>‹N°›</a:t>
            </a:fld>
            <a:endParaRPr lang="fr-FR"/>
          </a:p>
        </p:txBody>
      </p:sp>
    </p:spTree>
    <p:extLst>
      <p:ext uri="{BB962C8B-B14F-4D97-AF65-F5344CB8AC3E}">
        <p14:creationId xmlns:p14="http://schemas.microsoft.com/office/powerpoint/2010/main" val="35119275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B3F2AE1-A3FA-4E5B-87E6-014ABB2D6599}"/>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297B18E5-C1EC-4DDA-8CE6-076C945DFD2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C4949BF3-9BC3-4419-B736-B3612786B8B5}"/>
              </a:ext>
            </a:extLst>
          </p:cNvPr>
          <p:cNvSpPr>
            <a:spLocks noGrp="1"/>
          </p:cNvSpPr>
          <p:nvPr>
            <p:ph type="dt" sz="half" idx="10"/>
          </p:nvPr>
        </p:nvSpPr>
        <p:spPr/>
        <p:txBody>
          <a:bodyPr/>
          <a:lstStyle/>
          <a:p>
            <a:fld id="{C13BEC6E-B2E4-4290-855F-65049FB6D8A1}" type="datetime1">
              <a:rPr lang="fr-FR" smtClean="0"/>
              <a:t>24/11/2025</a:t>
            </a:fld>
            <a:endParaRPr lang="fr-FR"/>
          </a:p>
        </p:txBody>
      </p:sp>
      <p:sp>
        <p:nvSpPr>
          <p:cNvPr id="5" name="Espace réservé du pied de page 4">
            <a:extLst>
              <a:ext uri="{FF2B5EF4-FFF2-40B4-BE49-F238E27FC236}">
                <a16:creationId xmlns:a16="http://schemas.microsoft.com/office/drawing/2014/main" id="{CA78BB39-C70E-459D-972A-DCDB633512B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235B6D5A-294F-4E76-A472-53168689C903}"/>
              </a:ext>
            </a:extLst>
          </p:cNvPr>
          <p:cNvSpPr>
            <a:spLocks noGrp="1"/>
          </p:cNvSpPr>
          <p:nvPr>
            <p:ph type="sldNum" sz="quarter" idx="12"/>
          </p:nvPr>
        </p:nvSpPr>
        <p:spPr/>
        <p:txBody>
          <a:bodyPr/>
          <a:lstStyle/>
          <a:p>
            <a:fld id="{A9F7E405-ADD1-4D41-AC1B-10EA99174BF2}" type="slidenum">
              <a:rPr lang="fr-FR" smtClean="0"/>
              <a:t>‹N°›</a:t>
            </a:fld>
            <a:endParaRPr lang="fr-FR"/>
          </a:p>
        </p:txBody>
      </p:sp>
    </p:spTree>
    <p:extLst>
      <p:ext uri="{BB962C8B-B14F-4D97-AF65-F5344CB8AC3E}">
        <p14:creationId xmlns:p14="http://schemas.microsoft.com/office/powerpoint/2010/main" val="26337482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870E6C2-8237-438E-BC54-16B77D529F95}"/>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8B860F27-8946-4101-8414-0DBEA51562C6}"/>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915873D-DD79-436F-9BBC-E7F64877C862}"/>
              </a:ext>
            </a:extLst>
          </p:cNvPr>
          <p:cNvSpPr>
            <a:spLocks noGrp="1"/>
          </p:cNvSpPr>
          <p:nvPr>
            <p:ph type="dt" sz="half" idx="10"/>
          </p:nvPr>
        </p:nvSpPr>
        <p:spPr/>
        <p:txBody>
          <a:bodyPr/>
          <a:lstStyle/>
          <a:p>
            <a:fld id="{2FAC6F0D-51D0-4A64-9555-C4B485887A6D}" type="datetime1">
              <a:rPr lang="fr-FR" smtClean="0"/>
              <a:t>24/11/2025</a:t>
            </a:fld>
            <a:endParaRPr lang="fr-FR"/>
          </a:p>
        </p:txBody>
      </p:sp>
      <p:sp>
        <p:nvSpPr>
          <p:cNvPr id="5" name="Espace réservé du pied de page 4">
            <a:extLst>
              <a:ext uri="{FF2B5EF4-FFF2-40B4-BE49-F238E27FC236}">
                <a16:creationId xmlns:a16="http://schemas.microsoft.com/office/drawing/2014/main" id="{4198F553-E4FC-449C-ADBE-3D780537728A}"/>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5AE1EDA-DBF1-4E12-BF15-3B0B5024C823}"/>
              </a:ext>
            </a:extLst>
          </p:cNvPr>
          <p:cNvSpPr>
            <a:spLocks noGrp="1"/>
          </p:cNvSpPr>
          <p:nvPr>
            <p:ph type="sldNum" sz="quarter" idx="12"/>
          </p:nvPr>
        </p:nvSpPr>
        <p:spPr/>
        <p:txBody>
          <a:bodyPr/>
          <a:lstStyle/>
          <a:p>
            <a:fld id="{A9F7E405-ADD1-4D41-AC1B-10EA99174BF2}" type="slidenum">
              <a:rPr lang="fr-FR" smtClean="0"/>
              <a:t>‹N°›</a:t>
            </a:fld>
            <a:endParaRPr lang="fr-FR"/>
          </a:p>
        </p:txBody>
      </p:sp>
    </p:spTree>
    <p:extLst>
      <p:ext uri="{BB962C8B-B14F-4D97-AF65-F5344CB8AC3E}">
        <p14:creationId xmlns:p14="http://schemas.microsoft.com/office/powerpoint/2010/main" val="7391097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9B2C259C-D4FD-4226-A354-A11DD67DF5C0}"/>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9F8BA77D-31E4-4536-AE9B-C645E8194BE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D6F1C07-262C-44DF-A259-0D8A2F047727}"/>
              </a:ext>
            </a:extLst>
          </p:cNvPr>
          <p:cNvSpPr>
            <a:spLocks noGrp="1"/>
          </p:cNvSpPr>
          <p:nvPr>
            <p:ph type="dt" sz="half" idx="10"/>
          </p:nvPr>
        </p:nvSpPr>
        <p:spPr/>
        <p:txBody>
          <a:bodyPr/>
          <a:lstStyle/>
          <a:p>
            <a:fld id="{A7F6DFE6-1EE1-4B76-AB54-FB1487BE08DA}" type="datetime1">
              <a:rPr lang="fr-FR" smtClean="0"/>
              <a:t>24/11/2025</a:t>
            </a:fld>
            <a:endParaRPr lang="fr-FR"/>
          </a:p>
        </p:txBody>
      </p:sp>
      <p:sp>
        <p:nvSpPr>
          <p:cNvPr id="5" name="Espace réservé du pied de page 4">
            <a:extLst>
              <a:ext uri="{FF2B5EF4-FFF2-40B4-BE49-F238E27FC236}">
                <a16:creationId xmlns:a16="http://schemas.microsoft.com/office/drawing/2014/main" id="{348844A1-4F26-4C78-839E-DCA5601595E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3DE75EDB-79BA-4471-813A-4613A370F579}"/>
              </a:ext>
            </a:extLst>
          </p:cNvPr>
          <p:cNvSpPr>
            <a:spLocks noGrp="1"/>
          </p:cNvSpPr>
          <p:nvPr>
            <p:ph type="sldNum" sz="quarter" idx="12"/>
          </p:nvPr>
        </p:nvSpPr>
        <p:spPr/>
        <p:txBody>
          <a:bodyPr/>
          <a:lstStyle/>
          <a:p>
            <a:fld id="{A9F7E405-ADD1-4D41-AC1B-10EA99174BF2}" type="slidenum">
              <a:rPr lang="fr-FR" smtClean="0"/>
              <a:t>‹N°›</a:t>
            </a:fld>
            <a:endParaRPr lang="fr-FR"/>
          </a:p>
        </p:txBody>
      </p:sp>
    </p:spTree>
    <p:extLst>
      <p:ext uri="{BB962C8B-B14F-4D97-AF65-F5344CB8AC3E}">
        <p14:creationId xmlns:p14="http://schemas.microsoft.com/office/powerpoint/2010/main" val="32533998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DB13338-CC86-4A41-B49C-9F42E624DF19}"/>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BCD744ED-2093-4ACD-93F4-2B545988ADD8}"/>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0D3F20D4-AEC4-4421-898F-CA1C2D221380}"/>
              </a:ext>
            </a:extLst>
          </p:cNvPr>
          <p:cNvSpPr>
            <a:spLocks noGrp="1"/>
          </p:cNvSpPr>
          <p:nvPr>
            <p:ph type="dt" sz="half" idx="10"/>
          </p:nvPr>
        </p:nvSpPr>
        <p:spPr/>
        <p:txBody>
          <a:bodyPr/>
          <a:lstStyle/>
          <a:p>
            <a:fld id="{97FDB7A2-CE09-48EC-BFE8-80D46722990A}" type="datetime1">
              <a:rPr lang="fr-FR" smtClean="0"/>
              <a:t>24/11/2025</a:t>
            </a:fld>
            <a:endParaRPr lang="fr-FR"/>
          </a:p>
        </p:txBody>
      </p:sp>
      <p:sp>
        <p:nvSpPr>
          <p:cNvPr id="5" name="Espace réservé du pied de page 4">
            <a:extLst>
              <a:ext uri="{FF2B5EF4-FFF2-40B4-BE49-F238E27FC236}">
                <a16:creationId xmlns:a16="http://schemas.microsoft.com/office/drawing/2014/main" id="{D426769D-564A-48BE-ABF4-7C9AA66741A7}"/>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5EEDD80-CAC2-4A91-9A4D-54871AF1324E}"/>
              </a:ext>
            </a:extLst>
          </p:cNvPr>
          <p:cNvSpPr>
            <a:spLocks noGrp="1"/>
          </p:cNvSpPr>
          <p:nvPr>
            <p:ph type="sldNum" sz="quarter" idx="12"/>
          </p:nvPr>
        </p:nvSpPr>
        <p:spPr/>
        <p:txBody>
          <a:bodyPr/>
          <a:lstStyle/>
          <a:p>
            <a:fld id="{A9F7E405-ADD1-4D41-AC1B-10EA99174BF2}" type="slidenum">
              <a:rPr lang="fr-FR" smtClean="0"/>
              <a:t>‹N°›</a:t>
            </a:fld>
            <a:endParaRPr lang="fr-FR"/>
          </a:p>
        </p:txBody>
      </p:sp>
    </p:spTree>
    <p:extLst>
      <p:ext uri="{BB962C8B-B14F-4D97-AF65-F5344CB8AC3E}">
        <p14:creationId xmlns:p14="http://schemas.microsoft.com/office/powerpoint/2010/main" val="1315312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F1D5197-4110-4D1C-ABBA-730F7C2E19E5}"/>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0AC8CA60-944F-4998-B993-BED29C0E60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CB72C89A-9DC8-4C8F-B8E4-D4261EA9CC1F}"/>
              </a:ext>
            </a:extLst>
          </p:cNvPr>
          <p:cNvSpPr>
            <a:spLocks noGrp="1"/>
          </p:cNvSpPr>
          <p:nvPr>
            <p:ph type="dt" sz="half" idx="10"/>
          </p:nvPr>
        </p:nvSpPr>
        <p:spPr/>
        <p:txBody>
          <a:bodyPr/>
          <a:lstStyle/>
          <a:p>
            <a:fld id="{3B5CAEBF-DCE3-488C-81CD-827F8925FFD3}" type="datetime1">
              <a:rPr lang="fr-FR" smtClean="0"/>
              <a:t>24/11/2025</a:t>
            </a:fld>
            <a:endParaRPr lang="fr-FR"/>
          </a:p>
        </p:txBody>
      </p:sp>
      <p:sp>
        <p:nvSpPr>
          <p:cNvPr id="5" name="Espace réservé du pied de page 4">
            <a:extLst>
              <a:ext uri="{FF2B5EF4-FFF2-40B4-BE49-F238E27FC236}">
                <a16:creationId xmlns:a16="http://schemas.microsoft.com/office/drawing/2014/main" id="{CEDD9ABA-6BA4-4830-97EE-474ADC2BDA93}"/>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D964A350-31BA-4915-AEBF-09BDE252ACF8}"/>
              </a:ext>
            </a:extLst>
          </p:cNvPr>
          <p:cNvSpPr>
            <a:spLocks noGrp="1"/>
          </p:cNvSpPr>
          <p:nvPr>
            <p:ph type="sldNum" sz="quarter" idx="12"/>
          </p:nvPr>
        </p:nvSpPr>
        <p:spPr/>
        <p:txBody>
          <a:bodyPr/>
          <a:lstStyle/>
          <a:p>
            <a:fld id="{A9F7E405-ADD1-4D41-AC1B-10EA99174BF2}" type="slidenum">
              <a:rPr lang="fr-FR" smtClean="0"/>
              <a:t>‹N°›</a:t>
            </a:fld>
            <a:endParaRPr lang="fr-FR"/>
          </a:p>
        </p:txBody>
      </p:sp>
    </p:spTree>
    <p:extLst>
      <p:ext uri="{BB962C8B-B14F-4D97-AF65-F5344CB8AC3E}">
        <p14:creationId xmlns:p14="http://schemas.microsoft.com/office/powerpoint/2010/main" val="16768213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F4D6882-5CE4-4EE0-9DA1-D98C5321FD61}"/>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1A9F439A-515A-4282-BA4E-C608CF3372A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2C544D65-0259-4688-B507-7B97251758E0}"/>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DA9EBF36-3366-497B-85ED-DE3DFD78B113}"/>
              </a:ext>
            </a:extLst>
          </p:cNvPr>
          <p:cNvSpPr>
            <a:spLocks noGrp="1"/>
          </p:cNvSpPr>
          <p:nvPr>
            <p:ph type="dt" sz="half" idx="10"/>
          </p:nvPr>
        </p:nvSpPr>
        <p:spPr/>
        <p:txBody>
          <a:bodyPr/>
          <a:lstStyle/>
          <a:p>
            <a:fld id="{51B8BBD3-1EE1-48AC-B103-DCE850B6601A}" type="datetime1">
              <a:rPr lang="fr-FR" smtClean="0"/>
              <a:t>24/11/2025</a:t>
            </a:fld>
            <a:endParaRPr lang="fr-FR"/>
          </a:p>
        </p:txBody>
      </p:sp>
      <p:sp>
        <p:nvSpPr>
          <p:cNvPr id="6" name="Espace réservé du pied de page 5">
            <a:extLst>
              <a:ext uri="{FF2B5EF4-FFF2-40B4-BE49-F238E27FC236}">
                <a16:creationId xmlns:a16="http://schemas.microsoft.com/office/drawing/2014/main" id="{F3CF4AF3-3EBA-4D67-A758-28B180B4EAD7}"/>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858992CC-BB8C-4738-AC82-BC3E3BE4FDBE}"/>
              </a:ext>
            </a:extLst>
          </p:cNvPr>
          <p:cNvSpPr>
            <a:spLocks noGrp="1"/>
          </p:cNvSpPr>
          <p:nvPr>
            <p:ph type="sldNum" sz="quarter" idx="12"/>
          </p:nvPr>
        </p:nvSpPr>
        <p:spPr/>
        <p:txBody>
          <a:bodyPr/>
          <a:lstStyle/>
          <a:p>
            <a:fld id="{A9F7E405-ADD1-4D41-AC1B-10EA99174BF2}" type="slidenum">
              <a:rPr lang="fr-FR" smtClean="0"/>
              <a:t>‹N°›</a:t>
            </a:fld>
            <a:endParaRPr lang="fr-FR"/>
          </a:p>
        </p:txBody>
      </p:sp>
    </p:spTree>
    <p:extLst>
      <p:ext uri="{BB962C8B-B14F-4D97-AF65-F5344CB8AC3E}">
        <p14:creationId xmlns:p14="http://schemas.microsoft.com/office/powerpoint/2010/main" val="30709988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302C52-11A4-4D9D-8D02-68273A77268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17F77629-C161-47B6-BAEF-169393987D3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D067F853-C94C-4FD0-BA20-453C81ED01A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9ACF83EA-C29C-43C5-A4C0-87D57CA8638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CED40564-7CB1-42D0-AEFC-13418CD55849}"/>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ED16AE8-6FBB-4314-B977-7080E7F724A6}"/>
              </a:ext>
            </a:extLst>
          </p:cNvPr>
          <p:cNvSpPr>
            <a:spLocks noGrp="1"/>
          </p:cNvSpPr>
          <p:nvPr>
            <p:ph type="dt" sz="half" idx="10"/>
          </p:nvPr>
        </p:nvSpPr>
        <p:spPr/>
        <p:txBody>
          <a:bodyPr/>
          <a:lstStyle/>
          <a:p>
            <a:fld id="{02F311EE-D691-472E-9EA5-CF2536CFAE78}" type="datetime1">
              <a:rPr lang="fr-FR" smtClean="0"/>
              <a:t>24/11/2025</a:t>
            </a:fld>
            <a:endParaRPr lang="fr-FR"/>
          </a:p>
        </p:txBody>
      </p:sp>
      <p:sp>
        <p:nvSpPr>
          <p:cNvPr id="8" name="Espace réservé du pied de page 7">
            <a:extLst>
              <a:ext uri="{FF2B5EF4-FFF2-40B4-BE49-F238E27FC236}">
                <a16:creationId xmlns:a16="http://schemas.microsoft.com/office/drawing/2014/main" id="{12EE0174-10C3-4EA5-BDDA-820ED5DD1410}"/>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20D7A5D5-2B57-45D5-AFFF-EDE64472DA5B}"/>
              </a:ext>
            </a:extLst>
          </p:cNvPr>
          <p:cNvSpPr>
            <a:spLocks noGrp="1"/>
          </p:cNvSpPr>
          <p:nvPr>
            <p:ph type="sldNum" sz="quarter" idx="12"/>
          </p:nvPr>
        </p:nvSpPr>
        <p:spPr/>
        <p:txBody>
          <a:bodyPr/>
          <a:lstStyle/>
          <a:p>
            <a:fld id="{A9F7E405-ADD1-4D41-AC1B-10EA99174BF2}" type="slidenum">
              <a:rPr lang="fr-FR" smtClean="0"/>
              <a:t>‹N°›</a:t>
            </a:fld>
            <a:endParaRPr lang="fr-FR"/>
          </a:p>
        </p:txBody>
      </p:sp>
    </p:spTree>
    <p:extLst>
      <p:ext uri="{BB962C8B-B14F-4D97-AF65-F5344CB8AC3E}">
        <p14:creationId xmlns:p14="http://schemas.microsoft.com/office/powerpoint/2010/main" val="28994463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E9DC0F3-0FDE-429A-81FD-B47F270BBEBB}"/>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EF7B4A7-7608-49BB-94C4-E63C6F335EAA}"/>
              </a:ext>
            </a:extLst>
          </p:cNvPr>
          <p:cNvSpPr>
            <a:spLocks noGrp="1"/>
          </p:cNvSpPr>
          <p:nvPr>
            <p:ph type="dt" sz="half" idx="10"/>
          </p:nvPr>
        </p:nvSpPr>
        <p:spPr/>
        <p:txBody>
          <a:bodyPr/>
          <a:lstStyle/>
          <a:p>
            <a:fld id="{550EB00F-4D9A-4D5A-9D29-3B3CA652CCDF}" type="datetime1">
              <a:rPr lang="fr-FR" smtClean="0"/>
              <a:t>24/11/2025</a:t>
            </a:fld>
            <a:endParaRPr lang="fr-FR"/>
          </a:p>
        </p:txBody>
      </p:sp>
      <p:sp>
        <p:nvSpPr>
          <p:cNvPr id="4" name="Espace réservé du pied de page 3">
            <a:extLst>
              <a:ext uri="{FF2B5EF4-FFF2-40B4-BE49-F238E27FC236}">
                <a16:creationId xmlns:a16="http://schemas.microsoft.com/office/drawing/2014/main" id="{C7254E90-B0F8-4B84-8CE4-158975E160EA}"/>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2396D541-F7D5-4BCB-92E4-7D33B219AACA}"/>
              </a:ext>
            </a:extLst>
          </p:cNvPr>
          <p:cNvSpPr>
            <a:spLocks noGrp="1"/>
          </p:cNvSpPr>
          <p:nvPr>
            <p:ph type="sldNum" sz="quarter" idx="12"/>
          </p:nvPr>
        </p:nvSpPr>
        <p:spPr/>
        <p:txBody>
          <a:bodyPr/>
          <a:lstStyle/>
          <a:p>
            <a:fld id="{A9F7E405-ADD1-4D41-AC1B-10EA99174BF2}" type="slidenum">
              <a:rPr lang="fr-FR" smtClean="0"/>
              <a:t>‹N°›</a:t>
            </a:fld>
            <a:endParaRPr lang="fr-FR"/>
          </a:p>
        </p:txBody>
      </p:sp>
    </p:spTree>
    <p:extLst>
      <p:ext uri="{BB962C8B-B14F-4D97-AF65-F5344CB8AC3E}">
        <p14:creationId xmlns:p14="http://schemas.microsoft.com/office/powerpoint/2010/main" val="3867722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CB765BC-43ED-426D-8F05-0CA4979D1041}"/>
              </a:ext>
            </a:extLst>
          </p:cNvPr>
          <p:cNvSpPr>
            <a:spLocks noGrp="1"/>
          </p:cNvSpPr>
          <p:nvPr>
            <p:ph type="dt" sz="half" idx="10"/>
          </p:nvPr>
        </p:nvSpPr>
        <p:spPr/>
        <p:txBody>
          <a:bodyPr/>
          <a:lstStyle/>
          <a:p>
            <a:fld id="{2A966B42-FFEF-455E-BD05-985A7DB8D9AB}" type="datetime1">
              <a:rPr lang="fr-FR" smtClean="0"/>
              <a:t>24/11/2025</a:t>
            </a:fld>
            <a:endParaRPr lang="fr-FR"/>
          </a:p>
        </p:txBody>
      </p:sp>
      <p:sp>
        <p:nvSpPr>
          <p:cNvPr id="3" name="Espace réservé du pied de page 2">
            <a:extLst>
              <a:ext uri="{FF2B5EF4-FFF2-40B4-BE49-F238E27FC236}">
                <a16:creationId xmlns:a16="http://schemas.microsoft.com/office/drawing/2014/main" id="{6CA1BA71-1861-4A26-AC49-28855092C06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703D8AC-8D9D-45D6-8401-19BC20F5340C}"/>
              </a:ext>
            </a:extLst>
          </p:cNvPr>
          <p:cNvSpPr>
            <a:spLocks noGrp="1"/>
          </p:cNvSpPr>
          <p:nvPr>
            <p:ph type="sldNum" sz="quarter" idx="12"/>
          </p:nvPr>
        </p:nvSpPr>
        <p:spPr/>
        <p:txBody>
          <a:bodyPr/>
          <a:lstStyle/>
          <a:p>
            <a:fld id="{A9F7E405-ADD1-4D41-AC1B-10EA99174BF2}" type="slidenum">
              <a:rPr lang="fr-FR" smtClean="0"/>
              <a:t>‹N°›</a:t>
            </a:fld>
            <a:endParaRPr lang="fr-FR"/>
          </a:p>
        </p:txBody>
      </p:sp>
    </p:spTree>
    <p:extLst>
      <p:ext uri="{BB962C8B-B14F-4D97-AF65-F5344CB8AC3E}">
        <p14:creationId xmlns:p14="http://schemas.microsoft.com/office/powerpoint/2010/main" val="3213403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3C69B46-433E-4F7A-87DD-5C17CAEAA2CD}"/>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7A38AA1-11D9-4C50-80DD-875D4928CC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0D881906-869D-4FBC-91CD-BDFFBA583C7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A9BD28D-1E78-4FAE-A405-C4702C0A4413}"/>
              </a:ext>
            </a:extLst>
          </p:cNvPr>
          <p:cNvSpPr>
            <a:spLocks noGrp="1"/>
          </p:cNvSpPr>
          <p:nvPr>
            <p:ph type="dt" sz="half" idx="10"/>
          </p:nvPr>
        </p:nvSpPr>
        <p:spPr/>
        <p:txBody>
          <a:bodyPr/>
          <a:lstStyle/>
          <a:p>
            <a:fld id="{8399D28C-F959-4CDA-B551-A242641AC59F}" type="datetime1">
              <a:rPr lang="fr-FR" smtClean="0"/>
              <a:t>24/11/2025</a:t>
            </a:fld>
            <a:endParaRPr lang="fr-FR"/>
          </a:p>
        </p:txBody>
      </p:sp>
      <p:sp>
        <p:nvSpPr>
          <p:cNvPr id="6" name="Espace réservé du pied de page 5">
            <a:extLst>
              <a:ext uri="{FF2B5EF4-FFF2-40B4-BE49-F238E27FC236}">
                <a16:creationId xmlns:a16="http://schemas.microsoft.com/office/drawing/2014/main" id="{A2A1353D-1B83-4A52-88D9-4F502426144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96FA7EE-B5B9-4796-8A33-334421537945}"/>
              </a:ext>
            </a:extLst>
          </p:cNvPr>
          <p:cNvSpPr>
            <a:spLocks noGrp="1"/>
          </p:cNvSpPr>
          <p:nvPr>
            <p:ph type="sldNum" sz="quarter" idx="12"/>
          </p:nvPr>
        </p:nvSpPr>
        <p:spPr/>
        <p:txBody>
          <a:bodyPr/>
          <a:lstStyle/>
          <a:p>
            <a:fld id="{A9F7E405-ADD1-4D41-AC1B-10EA99174BF2}" type="slidenum">
              <a:rPr lang="fr-FR" smtClean="0"/>
              <a:t>‹N°›</a:t>
            </a:fld>
            <a:endParaRPr lang="fr-FR"/>
          </a:p>
        </p:txBody>
      </p:sp>
    </p:spTree>
    <p:extLst>
      <p:ext uri="{BB962C8B-B14F-4D97-AF65-F5344CB8AC3E}">
        <p14:creationId xmlns:p14="http://schemas.microsoft.com/office/powerpoint/2010/main" val="3162876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C9EDBC2-3128-44C6-ADC8-A1A6FA4B1463}"/>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235C3775-79E3-4155-BFCE-BBE9E1B322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A0E16690-1ACE-4C69-9567-06A3B270A5F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E5467A8-47EC-4C9D-AD3C-46DBAC1109EB}"/>
              </a:ext>
            </a:extLst>
          </p:cNvPr>
          <p:cNvSpPr>
            <a:spLocks noGrp="1"/>
          </p:cNvSpPr>
          <p:nvPr>
            <p:ph type="dt" sz="half" idx="10"/>
          </p:nvPr>
        </p:nvSpPr>
        <p:spPr/>
        <p:txBody>
          <a:bodyPr/>
          <a:lstStyle/>
          <a:p>
            <a:fld id="{055A88C9-25F0-495A-A836-EF40E3E02513}" type="datetime1">
              <a:rPr lang="fr-FR" smtClean="0"/>
              <a:t>24/11/2025</a:t>
            </a:fld>
            <a:endParaRPr lang="fr-FR"/>
          </a:p>
        </p:txBody>
      </p:sp>
      <p:sp>
        <p:nvSpPr>
          <p:cNvPr id="6" name="Espace réservé du pied de page 5">
            <a:extLst>
              <a:ext uri="{FF2B5EF4-FFF2-40B4-BE49-F238E27FC236}">
                <a16:creationId xmlns:a16="http://schemas.microsoft.com/office/drawing/2014/main" id="{A72EC967-7EE3-4600-8AA1-801CD36293B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D1F0DC05-940A-4718-A401-B69E83F1E0DB}"/>
              </a:ext>
            </a:extLst>
          </p:cNvPr>
          <p:cNvSpPr>
            <a:spLocks noGrp="1"/>
          </p:cNvSpPr>
          <p:nvPr>
            <p:ph type="sldNum" sz="quarter" idx="12"/>
          </p:nvPr>
        </p:nvSpPr>
        <p:spPr/>
        <p:txBody>
          <a:bodyPr/>
          <a:lstStyle/>
          <a:p>
            <a:fld id="{A9F7E405-ADD1-4D41-AC1B-10EA99174BF2}" type="slidenum">
              <a:rPr lang="fr-FR" smtClean="0"/>
              <a:t>‹N°›</a:t>
            </a:fld>
            <a:endParaRPr lang="fr-FR"/>
          </a:p>
        </p:txBody>
      </p:sp>
    </p:spTree>
    <p:extLst>
      <p:ext uri="{BB962C8B-B14F-4D97-AF65-F5344CB8AC3E}">
        <p14:creationId xmlns:p14="http://schemas.microsoft.com/office/powerpoint/2010/main" val="332891838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6B30938-E5E3-409F-92DA-2891A0F2CBA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94080D9-8597-4A70-95D2-A7C47451353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9638C301-1281-4085-98B5-CBC99E48B60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1EAE828-93FB-44EA-90AB-5ACA398509CD}" type="datetime1">
              <a:rPr lang="fr-FR" smtClean="0"/>
              <a:t>24/11/2025</a:t>
            </a:fld>
            <a:endParaRPr lang="fr-FR"/>
          </a:p>
        </p:txBody>
      </p:sp>
      <p:sp>
        <p:nvSpPr>
          <p:cNvPr id="5" name="Espace réservé du pied de page 4">
            <a:extLst>
              <a:ext uri="{FF2B5EF4-FFF2-40B4-BE49-F238E27FC236}">
                <a16:creationId xmlns:a16="http://schemas.microsoft.com/office/drawing/2014/main" id="{01214D26-2BCB-4FDF-BCCC-A5D286B6E41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6407A853-0A3C-4C6E-BBA4-80B86021A9E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F7E405-ADD1-4D41-AC1B-10EA99174BF2}" type="slidenum">
              <a:rPr lang="fr-FR" smtClean="0"/>
              <a:t>‹N°›</a:t>
            </a:fld>
            <a:endParaRPr lang="fr-FR"/>
          </a:p>
        </p:txBody>
      </p:sp>
    </p:spTree>
    <p:extLst>
      <p:ext uri="{BB962C8B-B14F-4D97-AF65-F5344CB8AC3E}">
        <p14:creationId xmlns:p14="http://schemas.microsoft.com/office/powerpoint/2010/main" val="244515530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image" Target="../media/image1.jpg"/><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1.jp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6.xml"/><Relationship Id="rId7" Type="http://schemas.openxmlformats.org/officeDocument/2006/relationships/image" Target="../media/image1.jp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4.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15.xml.rels><?xml version="1.0" encoding="UTF-8" standalone="yes"?>
<Relationships xmlns="http://schemas.openxmlformats.org/package/2006/relationships"><Relationship Id="rId3" Type="http://schemas.openxmlformats.org/officeDocument/2006/relationships/hyperlink" Target="http://blog.accompagner-demarche-portfolio.fr/la-demarche-portfolio-dans-les-ecoles-doctorales/"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hyperlink" Target="https://ecole-doctorale-659.univ-amu.fr/en" TargetMode="External"/><Relationship Id="rId4" Type="http://schemas.openxmlformats.org/officeDocument/2006/relationships/image" Target="../media/image1.jpg"/></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hyperlink" Target="https://ecole-doctorale-659.univ-amu.fr/en/phd-student/individual-follow-up-committee" TargetMode="External"/><Relationship Id="rId7" Type="http://schemas.openxmlformats.org/officeDocument/2006/relationships/diagramColors" Target="../diagrams/colors8.xml"/><Relationship Id="rId2" Type="http://schemas.openxmlformats.org/officeDocument/2006/relationships/image" Target="../media/image15.png"/><Relationship Id="rId1" Type="http://schemas.openxmlformats.org/officeDocument/2006/relationships/slideLayout" Target="../slideLayouts/slideLayout2.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1.jp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2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ecole-doctorale-659.univ-amu.fr/en" TargetMode="Externa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jpg"/><Relationship Id="rId3" Type="http://schemas.openxmlformats.org/officeDocument/2006/relationships/hyperlink" Target="mailto:smpm-doctorat-hdr@univ-amu.fr" TargetMode="External"/><Relationship Id="rId7" Type="http://schemas.openxmlformats.org/officeDocument/2006/relationships/hyperlink" Target="tel:04%2091%2083%2056%2097" TargetMode="External"/><Relationship Id="rId2" Type="http://schemas.openxmlformats.org/officeDocument/2006/relationships/hyperlink" Target="mailto:nathalie.caniparoli@univ-amu.fr" TargetMode="External"/><Relationship Id="rId1" Type="http://schemas.openxmlformats.org/officeDocument/2006/relationships/slideLayout" Target="../slideLayouts/slideLayout2.xml"/><Relationship Id="rId6" Type="http://schemas.openxmlformats.org/officeDocument/2006/relationships/hyperlink" Target="mailto:pharmacie-scol-cycle3@univ-amu.fr" TargetMode="External"/><Relationship Id="rId5" Type="http://schemas.openxmlformats.org/officeDocument/2006/relationships/hyperlink" Target="tel:0491324679" TargetMode="External"/><Relationship Id="rId4" Type="http://schemas.openxmlformats.org/officeDocument/2006/relationships/hyperlink" Target="tel:0491324305"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 Id="rId6" Type="http://schemas.openxmlformats.org/officeDocument/2006/relationships/hyperlink" Target="https://www.jsm3congress.fr/home" TargetMode="External"/><Relationship Id="rId5" Type="http://schemas.openxmlformats.org/officeDocument/2006/relationships/hyperlink" Target="https://dynamu.fr/" TargetMode="External"/><Relationship Id="rId4" Type="http://schemas.openxmlformats.org/officeDocument/2006/relationships/hyperlink" Target="https://hippothese.asso.fr/"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ecole-doctorale-62.univ-amu.fr/" TargetMode="External"/><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hyperlink" Target="https://ecole-doctorale-659.univ-amu.fr/e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hyperlink" Target="https://www.adum.fr/"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https://ecole-doctorale-659.univ-amu.fr/en/thematics/cardio-vascular%20diseases-nutrition-inflammation" TargetMode="External"/><Relationship Id="rId3" Type="http://schemas.openxmlformats.org/officeDocument/2006/relationships/hyperlink" Target="https://ecole-doctorale-659.univ-amu.fr/en/thematics/genetics" TargetMode="External"/><Relationship Id="rId7" Type="http://schemas.openxmlformats.org/officeDocument/2006/relationships/hyperlink" Target="https://ecole-doctorale-659.univ-amu.fr/en/thematics/oncology" TargetMode="External"/><Relationship Id="rId12" Type="http://schemas.openxmlformats.org/officeDocument/2006/relationships/image" Target="../media/image1.jpg"/><Relationship Id="rId2" Type="http://schemas.openxmlformats.org/officeDocument/2006/relationships/hyperlink" Target="https://ecole-doctorale-659.univ-amu.fr/en/thematics/ethics-human-sciences-health" TargetMode="External"/><Relationship Id="rId1" Type="http://schemas.openxmlformats.org/officeDocument/2006/relationships/slideLayout" Target="../slideLayouts/slideLayout2.xml"/><Relationship Id="rId6" Type="http://schemas.openxmlformats.org/officeDocument/2006/relationships/hyperlink" Target="https://ecole-doctorale-659.univ-amu.fr/en/thematics/neurology-imaging-health-mental" TargetMode="External"/><Relationship Id="rId11" Type="http://schemas.openxmlformats.org/officeDocument/2006/relationships/hyperlink" Target="https://ecole-doctorale-659.univ-amu.fr/en/thematics/sport-health" TargetMode="External"/><Relationship Id="rId5" Type="http://schemas.openxmlformats.org/officeDocument/2006/relationships/hyperlink" Target="https://ecole-doctorale-659.univ-amu.fr/en/thematics/infectious%20diseases" TargetMode="External"/><Relationship Id="rId10" Type="http://schemas.openxmlformats.org/officeDocument/2006/relationships/hyperlink" Target="https://ecole-doctorale-659.univ-amu.fr/en/thematics/public-health" TargetMode="External"/><Relationship Id="rId4" Type="http://schemas.openxmlformats.org/officeDocument/2006/relationships/hyperlink" Target="https://ecole-doctorale-659.univ-amu.fr/en/thematics/bioengineering-therapeutics-innovative" TargetMode="External"/><Relationship Id="rId9" Type="http://schemas.openxmlformats.org/officeDocument/2006/relationships/hyperlink" Target="https://ecole-doctorale-659.univ-amu.fr/en/thematics/research-clinical-simulation-paramedical-science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ous-titre 2">
            <a:extLst>
              <a:ext uri="{FF2B5EF4-FFF2-40B4-BE49-F238E27FC236}">
                <a16:creationId xmlns:a16="http://schemas.microsoft.com/office/drawing/2014/main" id="{F43AA0E5-87E6-4C53-9120-ECCD2F37A49F}"/>
              </a:ext>
            </a:extLst>
          </p:cNvPr>
          <p:cNvSpPr>
            <a:spLocks noGrp="1"/>
          </p:cNvSpPr>
          <p:nvPr>
            <p:ph type="subTitle" idx="1"/>
          </p:nvPr>
        </p:nvSpPr>
        <p:spPr>
          <a:xfrm>
            <a:off x="1343247" y="5202238"/>
            <a:ext cx="9144000" cy="1655762"/>
          </a:xfrm>
        </p:spPr>
        <p:txBody>
          <a:bodyPr>
            <a:normAutofit fontScale="92500" lnSpcReduction="10000"/>
          </a:bodyPr>
          <a:lstStyle/>
          <a:p>
            <a:r>
              <a:rPr lang="fr-FR" b="1" dirty="0"/>
              <a:t>Tuesday, </a:t>
            </a:r>
            <a:r>
              <a:rPr lang="fr-FR" b="1" dirty="0" err="1"/>
              <a:t>November</a:t>
            </a:r>
            <a:r>
              <a:rPr lang="fr-FR" b="1" dirty="0"/>
              <a:t> 25, 2025 </a:t>
            </a:r>
          </a:p>
          <a:p>
            <a:r>
              <a:rPr lang="fr-FR" b="1" dirty="0"/>
              <a:t>GRISOLI </a:t>
            </a:r>
            <a:r>
              <a:rPr lang="fr-FR" b="1" dirty="0" err="1"/>
              <a:t>Amphitheatre</a:t>
            </a:r>
            <a:endParaRPr lang="fr-FR" b="1" dirty="0"/>
          </a:p>
          <a:p>
            <a:r>
              <a:rPr lang="fr-FR" dirty="0"/>
              <a:t>UFR des Sciences Médicales et Paramédicales - </a:t>
            </a:r>
            <a:r>
              <a:rPr lang="fr-FR" dirty="0" err="1"/>
              <a:t>Rez</a:t>
            </a:r>
            <a:r>
              <a:rPr lang="fr-FR" dirty="0"/>
              <a:t> de Chaussée - Aile verte</a:t>
            </a:r>
          </a:p>
          <a:p>
            <a:r>
              <a:rPr lang="fr-FR" b="1" dirty="0" err="1"/>
              <a:t>Compulsory</a:t>
            </a:r>
            <a:r>
              <a:rPr lang="fr-FR" b="1" dirty="0"/>
              <a:t> for 1st </a:t>
            </a:r>
            <a:r>
              <a:rPr lang="fr-FR" b="1" dirty="0" err="1"/>
              <a:t>years</a:t>
            </a:r>
            <a:endParaRPr lang="fr-FR" b="1" dirty="0"/>
          </a:p>
          <a:p>
            <a:endParaRPr lang="fr-FR" dirty="0"/>
          </a:p>
        </p:txBody>
      </p:sp>
      <p:pic>
        <p:nvPicPr>
          <p:cNvPr id="5" name="Image 4">
            <a:extLst>
              <a:ext uri="{FF2B5EF4-FFF2-40B4-BE49-F238E27FC236}">
                <a16:creationId xmlns:a16="http://schemas.microsoft.com/office/drawing/2014/main" id="{5C4E33D8-FA46-40A8-9FEF-2697236898F8}"/>
              </a:ext>
            </a:extLst>
          </p:cNvPr>
          <p:cNvPicPr>
            <a:picLocks noChangeAspect="1"/>
          </p:cNvPicPr>
          <p:nvPr/>
        </p:nvPicPr>
        <p:blipFill rotWithShape="1">
          <a:blip r:embed="rId2">
            <a:extLst>
              <a:ext uri="{28A0092B-C50C-407E-A947-70E740481C1C}">
                <a14:useLocalDpi xmlns:a14="http://schemas.microsoft.com/office/drawing/2010/main" val="0"/>
              </a:ext>
            </a:extLst>
          </a:blip>
          <a:srcRect l="8795" t="8996" r="8038" b="83635"/>
          <a:stretch/>
        </p:blipFill>
        <p:spPr>
          <a:xfrm>
            <a:off x="-1" y="21645"/>
            <a:ext cx="12192001" cy="1528225"/>
          </a:xfrm>
          <a:prstGeom prst="rect">
            <a:avLst/>
          </a:prstGeom>
        </p:spPr>
      </p:pic>
      <p:sp>
        <p:nvSpPr>
          <p:cNvPr id="6" name="Titre 5">
            <a:extLst>
              <a:ext uri="{FF2B5EF4-FFF2-40B4-BE49-F238E27FC236}">
                <a16:creationId xmlns:a16="http://schemas.microsoft.com/office/drawing/2014/main" id="{B7A0ECAA-0C28-4B4F-B2E4-4911BEB670C3}"/>
              </a:ext>
            </a:extLst>
          </p:cNvPr>
          <p:cNvSpPr>
            <a:spLocks noGrp="1"/>
          </p:cNvSpPr>
          <p:nvPr>
            <p:ph type="ctrTitle"/>
          </p:nvPr>
        </p:nvSpPr>
        <p:spPr>
          <a:xfrm>
            <a:off x="1523999" y="2050559"/>
            <a:ext cx="9144000" cy="2086725"/>
          </a:xfrm>
          <a:prstGeom prst="rect">
            <a:avLst/>
          </a:prstGeom>
          <a:solidFill>
            <a:schemeClr val="accent2">
              <a:lumMod val="20000"/>
              <a:lumOff val="80000"/>
            </a:schemeClr>
          </a:solidFill>
          <a:ln w="38100">
            <a:solidFill>
              <a:schemeClr val="accent2">
                <a:lumMod val="75000"/>
              </a:schemeClr>
            </a:solidFill>
          </a:ln>
        </p:spPr>
        <p:txBody>
          <a:bodyPr>
            <a:spAutoFit/>
          </a:bodyPr>
          <a:lstStyle/>
          <a:p>
            <a:pPr algn="ctr"/>
            <a:r>
              <a:rPr lang="fr-FR" sz="7200" b="1" dirty="0"/>
              <a:t>ENTRANCE DAY</a:t>
            </a:r>
            <a:br>
              <a:rPr lang="fr-FR" sz="7200" b="1" dirty="0"/>
            </a:br>
            <a:r>
              <a:rPr lang="fr-FR" sz="7200" b="1" dirty="0"/>
              <a:t>2025</a:t>
            </a:r>
          </a:p>
        </p:txBody>
      </p:sp>
      <p:sp>
        <p:nvSpPr>
          <p:cNvPr id="7" name="Espace réservé du numéro de diapositive 6">
            <a:extLst>
              <a:ext uri="{FF2B5EF4-FFF2-40B4-BE49-F238E27FC236}">
                <a16:creationId xmlns:a16="http://schemas.microsoft.com/office/drawing/2014/main" id="{BF78DD31-7596-428C-88A1-3556DD032D6B}"/>
              </a:ext>
            </a:extLst>
          </p:cNvPr>
          <p:cNvSpPr>
            <a:spLocks noGrp="1"/>
          </p:cNvSpPr>
          <p:nvPr>
            <p:ph type="sldNum" sz="quarter" idx="12"/>
          </p:nvPr>
        </p:nvSpPr>
        <p:spPr/>
        <p:txBody>
          <a:bodyPr/>
          <a:lstStyle/>
          <a:p>
            <a:fld id="{A9F7E405-ADD1-4D41-AC1B-10EA99174BF2}" type="slidenum">
              <a:rPr lang="fr-FR" smtClean="0"/>
              <a:t>1</a:t>
            </a:fld>
            <a:endParaRPr lang="fr-FR"/>
          </a:p>
        </p:txBody>
      </p:sp>
      <p:sp>
        <p:nvSpPr>
          <p:cNvPr id="2" name="ZoneTexte 1">
            <a:extLst>
              <a:ext uri="{FF2B5EF4-FFF2-40B4-BE49-F238E27FC236}">
                <a16:creationId xmlns:a16="http://schemas.microsoft.com/office/drawing/2014/main" id="{E58ACD48-0954-2092-D81B-13949853773B}"/>
              </a:ext>
            </a:extLst>
          </p:cNvPr>
          <p:cNvSpPr txBox="1"/>
          <p:nvPr/>
        </p:nvSpPr>
        <p:spPr>
          <a:xfrm rot="19970005">
            <a:off x="2183357" y="2448986"/>
            <a:ext cx="7825284" cy="2215991"/>
          </a:xfrm>
          <a:prstGeom prst="rect">
            <a:avLst/>
          </a:prstGeom>
          <a:solidFill>
            <a:schemeClr val="accent5">
              <a:lumMod val="20000"/>
              <a:lumOff val="80000"/>
            </a:schemeClr>
          </a:solidFill>
          <a:ln w="38100">
            <a:solidFill>
              <a:schemeClr val="accent1"/>
            </a:solidFill>
            <a:prstDash val="dash"/>
          </a:ln>
        </p:spPr>
        <p:txBody>
          <a:bodyPr wrap="none" rtlCol="0">
            <a:spAutoFit/>
          </a:bodyPr>
          <a:lstStyle/>
          <a:p>
            <a:r>
              <a:rPr lang="fr-FR" sz="13800" dirty="0"/>
              <a:t>WELCOME</a:t>
            </a:r>
          </a:p>
        </p:txBody>
      </p:sp>
    </p:spTree>
    <p:extLst>
      <p:ext uri="{BB962C8B-B14F-4D97-AF65-F5344CB8AC3E}">
        <p14:creationId xmlns:p14="http://schemas.microsoft.com/office/powerpoint/2010/main" val="21279443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Image 17">
            <a:extLst>
              <a:ext uri="{FF2B5EF4-FFF2-40B4-BE49-F238E27FC236}">
                <a16:creationId xmlns:a16="http://schemas.microsoft.com/office/drawing/2014/main" id="{B14A5EB8-7D5E-485F-B6BA-32E6EA88C4C0}"/>
              </a:ext>
            </a:extLst>
          </p:cNvPr>
          <p:cNvPicPr>
            <a:picLocks noChangeAspect="1"/>
          </p:cNvPicPr>
          <p:nvPr/>
        </p:nvPicPr>
        <p:blipFill rotWithShape="1">
          <a:blip r:embed="rId2">
            <a:extLst>
              <a:ext uri="{28A0092B-C50C-407E-A947-70E740481C1C}">
                <a14:useLocalDpi xmlns:a14="http://schemas.microsoft.com/office/drawing/2010/main" val="0"/>
              </a:ext>
            </a:extLst>
          </a:blip>
          <a:srcRect l="8795" t="8996" r="8038" b="83635"/>
          <a:stretch/>
        </p:blipFill>
        <p:spPr>
          <a:xfrm>
            <a:off x="-1" y="21645"/>
            <a:ext cx="12192001" cy="1528225"/>
          </a:xfrm>
          <a:prstGeom prst="rect">
            <a:avLst/>
          </a:prstGeom>
        </p:spPr>
      </p:pic>
      <p:sp>
        <p:nvSpPr>
          <p:cNvPr id="3" name="Titre 2"/>
          <p:cNvSpPr>
            <a:spLocks noGrp="1"/>
          </p:cNvSpPr>
          <p:nvPr>
            <p:ph type="title"/>
          </p:nvPr>
        </p:nvSpPr>
        <p:spPr>
          <a:xfrm>
            <a:off x="277563" y="1178355"/>
            <a:ext cx="10515600" cy="873103"/>
          </a:xfrm>
        </p:spPr>
        <p:txBody>
          <a:bodyPr>
            <a:normAutofit/>
          </a:bodyPr>
          <a:lstStyle/>
          <a:p>
            <a:r>
              <a:rPr lang="fr-FR" sz="3000" b="1" dirty="0"/>
              <a:t>TIMELINE OF A </a:t>
            </a:r>
            <a:r>
              <a:rPr lang="fr-FR" sz="3000" b="1" dirty="0" err="1"/>
              <a:t>PhD</a:t>
            </a:r>
            <a:endParaRPr lang="fr-FR" sz="3000" b="1" dirty="0"/>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10</a:t>
            </a:fld>
            <a:endParaRPr lang="fr-FR" dirty="0"/>
          </a:p>
        </p:txBody>
      </p:sp>
      <p:graphicFrame>
        <p:nvGraphicFramePr>
          <p:cNvPr id="6" name="Espace réservé du contenu 3"/>
          <p:cNvGraphicFramePr>
            <a:graphicFrameLocks noGrp="1"/>
          </p:cNvGraphicFramePr>
          <p:nvPr>
            <p:ph idx="1"/>
          </p:nvPr>
        </p:nvGraphicFramePr>
        <p:xfrm>
          <a:off x="2184400" y="2524135"/>
          <a:ext cx="8089901" cy="873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Rectangle à coins arrondis 6"/>
          <p:cNvSpPr/>
          <p:nvPr/>
        </p:nvSpPr>
        <p:spPr>
          <a:xfrm>
            <a:off x="6446955" y="1405358"/>
            <a:ext cx="3506957" cy="873103"/>
          </a:xfrm>
          <a:prstGeom prst="roundRect">
            <a:avLst/>
          </a:prstGeom>
          <a:solidFill>
            <a:srgbClr val="3366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Symposium ED659 / </a:t>
            </a:r>
            <a:r>
              <a:rPr lang="fr-FR" dirty="0" err="1"/>
              <a:t>Faculty</a:t>
            </a:r>
            <a:r>
              <a:rPr lang="fr-FR" dirty="0"/>
              <a:t> of </a:t>
            </a:r>
            <a:r>
              <a:rPr lang="fr-FR" dirty="0" err="1"/>
              <a:t>Medicine</a:t>
            </a:r>
            <a:endParaRPr lang="fr-FR" dirty="0"/>
          </a:p>
        </p:txBody>
      </p:sp>
      <p:sp>
        <p:nvSpPr>
          <p:cNvPr id="8" name="Rectangle à coins arrondis 7"/>
          <p:cNvSpPr/>
          <p:nvPr/>
        </p:nvSpPr>
        <p:spPr>
          <a:xfrm>
            <a:off x="6970403" y="3589551"/>
            <a:ext cx="738076" cy="606197"/>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CSI</a:t>
            </a:r>
          </a:p>
        </p:txBody>
      </p:sp>
      <p:sp>
        <p:nvSpPr>
          <p:cNvPr id="9" name="Rectangle à coins arrondis 8"/>
          <p:cNvSpPr/>
          <p:nvPr/>
        </p:nvSpPr>
        <p:spPr>
          <a:xfrm>
            <a:off x="2273299" y="5512367"/>
            <a:ext cx="7468494" cy="382487"/>
          </a:xfrm>
          <a:prstGeom prst="round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a:t>Professionnal</a:t>
            </a:r>
            <a:r>
              <a:rPr lang="fr-FR" dirty="0"/>
              <a:t> &amp; </a:t>
            </a:r>
            <a:r>
              <a:rPr lang="fr-FR" dirty="0" err="1"/>
              <a:t>Career</a:t>
            </a:r>
            <a:r>
              <a:rPr lang="fr-FR" dirty="0"/>
              <a:t> </a:t>
            </a:r>
            <a:r>
              <a:rPr lang="fr-FR" dirty="0" err="1"/>
              <a:t>Development</a:t>
            </a:r>
            <a:endParaRPr lang="fr-FR" dirty="0"/>
          </a:p>
        </p:txBody>
      </p:sp>
      <p:graphicFrame>
        <p:nvGraphicFramePr>
          <p:cNvPr id="11" name="Diagramme 10"/>
          <p:cNvGraphicFramePr/>
          <p:nvPr>
            <p:extLst>
              <p:ext uri="{D42A27DB-BD31-4B8C-83A1-F6EECF244321}">
                <p14:modId xmlns:p14="http://schemas.microsoft.com/office/powerpoint/2010/main" val="22251406"/>
              </p:ext>
            </p:extLst>
          </p:nvPr>
        </p:nvGraphicFramePr>
        <p:xfrm>
          <a:off x="2268595" y="4405864"/>
          <a:ext cx="8080517" cy="1005513"/>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2" name="Rectangle à coins arrondis 11"/>
          <p:cNvSpPr/>
          <p:nvPr/>
        </p:nvSpPr>
        <p:spPr>
          <a:xfrm>
            <a:off x="2273300" y="6031388"/>
            <a:ext cx="7449435" cy="382487"/>
          </a:xfrm>
          <a:prstGeom prst="round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a:t>Disciplinary</a:t>
            </a:r>
            <a:r>
              <a:rPr lang="fr-FR" dirty="0"/>
              <a:t> &amp; Professional Training</a:t>
            </a:r>
          </a:p>
        </p:txBody>
      </p:sp>
      <p:sp>
        <p:nvSpPr>
          <p:cNvPr id="13" name="Virage 12"/>
          <p:cNvSpPr/>
          <p:nvPr/>
        </p:nvSpPr>
        <p:spPr>
          <a:xfrm rot="5400000">
            <a:off x="5308423" y="1899344"/>
            <a:ext cx="685523" cy="517027"/>
          </a:xfrm>
          <a:prstGeom prst="ben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4" name="Rectangle à coins arrondis 7">
            <a:extLst>
              <a:ext uri="{FF2B5EF4-FFF2-40B4-BE49-F238E27FC236}">
                <a16:creationId xmlns:a16="http://schemas.microsoft.com/office/drawing/2014/main" id="{09A53406-867E-640B-DC0D-0CF1775A0DF8}"/>
              </a:ext>
            </a:extLst>
          </p:cNvPr>
          <p:cNvSpPr/>
          <p:nvPr/>
        </p:nvSpPr>
        <p:spPr>
          <a:xfrm>
            <a:off x="1702906" y="3628269"/>
            <a:ext cx="2071445" cy="606197"/>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err="1"/>
              <a:t>Individual</a:t>
            </a:r>
            <a:r>
              <a:rPr lang="fr-FR" dirty="0"/>
              <a:t> </a:t>
            </a:r>
            <a:r>
              <a:rPr lang="fr-FR" dirty="0" err="1"/>
              <a:t>Thesis</a:t>
            </a:r>
            <a:r>
              <a:rPr lang="fr-FR" dirty="0"/>
              <a:t> </a:t>
            </a:r>
            <a:r>
              <a:rPr lang="fr-FR" dirty="0" err="1"/>
              <a:t>committee</a:t>
            </a:r>
            <a:r>
              <a:rPr lang="fr-FR" dirty="0"/>
              <a:t> (CSI)</a:t>
            </a:r>
          </a:p>
        </p:txBody>
      </p:sp>
      <p:sp>
        <p:nvSpPr>
          <p:cNvPr id="10" name="Rectangle à coins arrondis 7">
            <a:extLst>
              <a:ext uri="{FF2B5EF4-FFF2-40B4-BE49-F238E27FC236}">
                <a16:creationId xmlns:a16="http://schemas.microsoft.com/office/drawing/2014/main" id="{1915E594-2790-DAB4-4E3B-6FFB2B28E9E5}"/>
              </a:ext>
            </a:extLst>
          </p:cNvPr>
          <p:cNvSpPr/>
          <p:nvPr/>
        </p:nvSpPr>
        <p:spPr>
          <a:xfrm>
            <a:off x="4797287" y="1766501"/>
            <a:ext cx="738076" cy="606197"/>
          </a:xfrm>
          <a:prstGeom prst="round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CSI</a:t>
            </a:r>
          </a:p>
        </p:txBody>
      </p:sp>
      <p:sp>
        <p:nvSpPr>
          <p:cNvPr id="16" name="Virage 15">
            <a:extLst>
              <a:ext uri="{FF2B5EF4-FFF2-40B4-BE49-F238E27FC236}">
                <a16:creationId xmlns:a16="http://schemas.microsoft.com/office/drawing/2014/main" id="{E663942E-6B7F-DCD2-F053-CD3B45DB4C61}"/>
              </a:ext>
            </a:extLst>
          </p:cNvPr>
          <p:cNvSpPr/>
          <p:nvPr/>
        </p:nvSpPr>
        <p:spPr>
          <a:xfrm rot="16200000" flipV="1">
            <a:off x="3667981" y="3422249"/>
            <a:ext cx="685523" cy="492659"/>
          </a:xfrm>
          <a:prstGeom prst="ben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7" name="Virage 16">
            <a:extLst>
              <a:ext uri="{FF2B5EF4-FFF2-40B4-BE49-F238E27FC236}">
                <a16:creationId xmlns:a16="http://schemas.microsoft.com/office/drawing/2014/main" id="{89253636-B069-66C0-AEA2-B14CF9A6BC6F}"/>
              </a:ext>
            </a:extLst>
          </p:cNvPr>
          <p:cNvSpPr/>
          <p:nvPr/>
        </p:nvSpPr>
        <p:spPr>
          <a:xfrm rot="16200000" flipV="1">
            <a:off x="7592170" y="3360983"/>
            <a:ext cx="685523" cy="492659"/>
          </a:xfrm>
          <a:prstGeom prst="bentArrow">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solidFill>
                <a:schemeClr val="tx1"/>
              </a:solidFill>
            </a:endParaRPr>
          </a:p>
        </p:txBody>
      </p:sp>
      <p:sp>
        <p:nvSpPr>
          <p:cNvPr id="15" name="ZoneTexte 14">
            <a:extLst>
              <a:ext uri="{FF2B5EF4-FFF2-40B4-BE49-F238E27FC236}">
                <a16:creationId xmlns:a16="http://schemas.microsoft.com/office/drawing/2014/main" id="{BE466354-6831-7925-26A2-AE123DC0624E}"/>
              </a:ext>
            </a:extLst>
          </p:cNvPr>
          <p:cNvSpPr txBox="1"/>
          <p:nvPr/>
        </p:nvSpPr>
        <p:spPr>
          <a:xfrm>
            <a:off x="1562621" y="1952491"/>
            <a:ext cx="3099814" cy="369332"/>
          </a:xfrm>
          <a:prstGeom prst="rect">
            <a:avLst/>
          </a:prstGeom>
          <a:solidFill>
            <a:srgbClr val="FF0000"/>
          </a:solidFill>
        </p:spPr>
        <p:txBody>
          <a:bodyPr wrap="square">
            <a:spAutoFit/>
          </a:bodyPr>
          <a:lstStyle/>
          <a:p>
            <a:r>
              <a:rPr lang="en-US" b="1" dirty="0">
                <a:solidFill>
                  <a:schemeClr val="bg1"/>
                </a:solidFill>
              </a:rPr>
              <a:t>3 compulsory training courses </a:t>
            </a:r>
            <a:endParaRPr lang="fr-FR" dirty="0">
              <a:solidFill>
                <a:schemeClr val="bg1"/>
              </a:solidFill>
            </a:endParaRPr>
          </a:p>
        </p:txBody>
      </p:sp>
      <p:sp>
        <p:nvSpPr>
          <p:cNvPr id="19" name="Flèche vers le bas 18">
            <a:extLst>
              <a:ext uri="{FF2B5EF4-FFF2-40B4-BE49-F238E27FC236}">
                <a16:creationId xmlns:a16="http://schemas.microsoft.com/office/drawing/2014/main" id="{409A7E82-0A9E-3DE2-DF6C-C1BA21BFC34E}"/>
              </a:ext>
            </a:extLst>
          </p:cNvPr>
          <p:cNvSpPr/>
          <p:nvPr/>
        </p:nvSpPr>
        <p:spPr>
          <a:xfrm>
            <a:off x="4038600" y="2321823"/>
            <a:ext cx="218472" cy="178796"/>
          </a:xfrm>
          <a:prstGeom prst="downArrow">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4567451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37477" y="835723"/>
            <a:ext cx="10515600" cy="1325563"/>
          </a:xfrm>
        </p:spPr>
        <p:txBody>
          <a:bodyPr>
            <a:normAutofit/>
          </a:bodyPr>
          <a:lstStyle/>
          <a:p>
            <a:r>
              <a:rPr lang="fr-FR" sz="3000" b="1" dirty="0"/>
              <a:t>DISCIPLINARY AND TRANSVERSAL TRAINING</a:t>
            </a:r>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11</a:t>
            </a:fld>
            <a:endParaRPr lang="fr-FR" dirty="0"/>
          </a:p>
        </p:txBody>
      </p:sp>
      <p:sp>
        <p:nvSpPr>
          <p:cNvPr id="6" name="Rectangle 5"/>
          <p:cNvSpPr/>
          <p:nvPr/>
        </p:nvSpPr>
        <p:spPr>
          <a:xfrm>
            <a:off x="2187456" y="1645799"/>
            <a:ext cx="7992482" cy="830997"/>
          </a:xfrm>
          <a:prstGeom prst="rect">
            <a:avLst/>
          </a:prstGeom>
          <a:ln>
            <a:solidFill>
              <a:srgbClr val="0000FF"/>
            </a:solidFill>
          </a:ln>
        </p:spPr>
        <p:txBody>
          <a:bodyPr wrap="square">
            <a:spAutoFit/>
          </a:bodyPr>
          <a:lstStyle/>
          <a:p>
            <a:pPr algn="ctr"/>
            <a:r>
              <a:rPr lang="en-US" sz="1600" b="1" u="sng" dirty="0">
                <a:solidFill>
                  <a:srgbClr val="FF0000"/>
                </a:solidFill>
                <a:latin typeface="Arial"/>
                <a:cs typeface="Arial"/>
              </a:rPr>
              <a:t>A minimum of 3 formations per disciplinary and transversal training programs are required</a:t>
            </a:r>
          </a:p>
          <a:p>
            <a:pPr algn="ctr"/>
            <a:r>
              <a:rPr lang="en-US" sz="1600" b="1" dirty="0" err="1">
                <a:solidFill>
                  <a:srgbClr val="0000FF"/>
                </a:solidFill>
                <a:latin typeface="Arial"/>
                <a:cs typeface="Arial"/>
              </a:rPr>
              <a:t>Informations</a:t>
            </a:r>
            <a:r>
              <a:rPr lang="en-US" sz="1600" b="1" dirty="0">
                <a:solidFill>
                  <a:srgbClr val="0000FF"/>
                </a:solidFill>
                <a:latin typeface="Arial"/>
                <a:cs typeface="Arial"/>
              </a:rPr>
              <a:t> are on the website </a:t>
            </a:r>
            <a:r>
              <a:rPr lang="en-US" sz="1600" b="1" dirty="0">
                <a:solidFill>
                  <a:srgbClr val="FF0000"/>
                </a:solidFill>
                <a:latin typeface="Arial"/>
                <a:cs typeface="Arial"/>
              </a:rPr>
              <a:t>ADUM database</a:t>
            </a:r>
          </a:p>
        </p:txBody>
      </p:sp>
      <p:graphicFrame>
        <p:nvGraphicFramePr>
          <p:cNvPr id="7" name="Diagramme 6"/>
          <p:cNvGraphicFramePr/>
          <p:nvPr/>
        </p:nvGraphicFramePr>
        <p:xfrm>
          <a:off x="2965686" y="216128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Ellipse 7"/>
          <p:cNvSpPr/>
          <p:nvPr/>
        </p:nvSpPr>
        <p:spPr>
          <a:xfrm>
            <a:off x="9056555" y="3234316"/>
            <a:ext cx="952470" cy="811321"/>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latin typeface="Arial"/>
                <a:cs typeface="Arial"/>
              </a:rPr>
              <a:t>50 </a:t>
            </a:r>
            <a:r>
              <a:rPr lang="fr-FR" dirty="0" err="1">
                <a:latin typeface="Arial"/>
                <a:cs typeface="Arial"/>
              </a:rPr>
              <a:t>Hrs</a:t>
            </a:r>
            <a:endParaRPr lang="fr-FR" dirty="0">
              <a:latin typeface="Arial"/>
              <a:cs typeface="Arial"/>
            </a:endParaRPr>
          </a:p>
        </p:txBody>
      </p:sp>
      <p:sp>
        <p:nvSpPr>
          <p:cNvPr id="9" name="Ellipse 8"/>
          <p:cNvSpPr/>
          <p:nvPr/>
        </p:nvSpPr>
        <p:spPr>
          <a:xfrm>
            <a:off x="9056555" y="4834222"/>
            <a:ext cx="952470" cy="811321"/>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latin typeface="Arial"/>
                <a:cs typeface="Arial"/>
              </a:rPr>
              <a:t>50 </a:t>
            </a:r>
            <a:r>
              <a:rPr lang="fr-FR" dirty="0" err="1">
                <a:solidFill>
                  <a:schemeClr val="tx1"/>
                </a:solidFill>
                <a:latin typeface="Arial"/>
                <a:cs typeface="Arial"/>
              </a:rPr>
              <a:t>Hrs</a:t>
            </a:r>
            <a:endParaRPr lang="fr-FR" dirty="0">
              <a:solidFill>
                <a:schemeClr val="tx1"/>
              </a:solidFill>
              <a:latin typeface="Arial"/>
              <a:cs typeface="Arial"/>
            </a:endParaRPr>
          </a:p>
        </p:txBody>
      </p:sp>
      <p:sp>
        <p:nvSpPr>
          <p:cNvPr id="11" name="Rectangle 10"/>
          <p:cNvSpPr/>
          <p:nvPr/>
        </p:nvSpPr>
        <p:spPr>
          <a:xfrm>
            <a:off x="1638922" y="6095574"/>
            <a:ext cx="8914155" cy="338554"/>
          </a:xfrm>
          <a:prstGeom prst="rect">
            <a:avLst/>
          </a:prstGeom>
          <a:ln>
            <a:solidFill>
              <a:srgbClr val="0080FF"/>
            </a:solidFill>
          </a:ln>
        </p:spPr>
        <p:txBody>
          <a:bodyPr wrap="square">
            <a:spAutoFit/>
          </a:bodyPr>
          <a:lstStyle/>
          <a:p>
            <a:pPr algn="ctr"/>
            <a:r>
              <a:rPr lang="fr-FR" sz="1600" dirty="0" err="1">
                <a:solidFill>
                  <a:srgbClr val="0000FF"/>
                </a:solidFill>
                <a:latin typeface="Arial"/>
                <a:cs typeface="Arial"/>
              </a:rPr>
              <a:t>At</a:t>
            </a:r>
            <a:r>
              <a:rPr lang="fr-FR" sz="1600" dirty="0">
                <a:solidFill>
                  <a:srgbClr val="0000FF"/>
                </a:solidFill>
                <a:latin typeface="Arial"/>
                <a:cs typeface="Arial"/>
              </a:rPr>
              <a:t> </a:t>
            </a:r>
            <a:r>
              <a:rPr lang="fr-FR" sz="1600" dirty="0" err="1">
                <a:solidFill>
                  <a:srgbClr val="0000FF"/>
                </a:solidFill>
                <a:latin typeface="Arial"/>
                <a:cs typeface="Arial"/>
              </a:rPr>
              <a:t>every</a:t>
            </a:r>
            <a:r>
              <a:rPr lang="fr-FR" sz="1600" dirty="0">
                <a:solidFill>
                  <a:srgbClr val="0000FF"/>
                </a:solidFill>
                <a:latin typeface="Arial"/>
                <a:cs typeface="Arial"/>
              </a:rPr>
              <a:t> </a:t>
            </a:r>
            <a:r>
              <a:rPr lang="fr-FR" sz="1600" dirty="0" err="1">
                <a:solidFill>
                  <a:srgbClr val="0000FF"/>
                </a:solidFill>
                <a:latin typeface="Arial"/>
                <a:cs typeface="Arial"/>
              </a:rPr>
              <a:t>yearly</a:t>
            </a:r>
            <a:r>
              <a:rPr lang="fr-FR" sz="1600" dirty="0">
                <a:solidFill>
                  <a:srgbClr val="0000FF"/>
                </a:solidFill>
                <a:latin typeface="Arial"/>
                <a:cs typeface="Arial"/>
              </a:rPr>
              <a:t> registration, check </a:t>
            </a:r>
            <a:r>
              <a:rPr lang="fr-FR" sz="1600" dirty="0" err="1">
                <a:solidFill>
                  <a:srgbClr val="0000FF"/>
                </a:solidFill>
                <a:latin typeface="Arial"/>
                <a:cs typeface="Arial"/>
              </a:rPr>
              <a:t>your</a:t>
            </a:r>
            <a:r>
              <a:rPr lang="fr-FR" sz="1600" dirty="0">
                <a:solidFill>
                  <a:srgbClr val="0000FF"/>
                </a:solidFill>
                <a:latin typeface="Arial"/>
                <a:cs typeface="Arial"/>
              </a:rPr>
              <a:t> quota of training </a:t>
            </a:r>
            <a:r>
              <a:rPr lang="fr-FR" sz="1600" dirty="0" err="1">
                <a:solidFill>
                  <a:srgbClr val="0000FF"/>
                </a:solidFill>
                <a:latin typeface="Arial"/>
                <a:cs typeface="Arial"/>
              </a:rPr>
              <a:t>hours</a:t>
            </a:r>
            <a:r>
              <a:rPr lang="fr-FR" sz="1600" dirty="0">
                <a:solidFill>
                  <a:srgbClr val="0000FF"/>
                </a:solidFill>
                <a:latin typeface="Arial"/>
                <a:cs typeface="Arial"/>
              </a:rPr>
              <a:t> and </a:t>
            </a:r>
            <a:r>
              <a:rPr lang="fr-FR" sz="1600" dirty="0" err="1">
                <a:solidFill>
                  <a:srgbClr val="0000FF"/>
                </a:solidFill>
                <a:latin typeface="Arial"/>
                <a:cs typeface="Arial"/>
              </a:rPr>
              <a:t>print</a:t>
            </a:r>
            <a:r>
              <a:rPr lang="fr-FR" sz="1600" dirty="0">
                <a:solidFill>
                  <a:srgbClr val="0000FF"/>
                </a:solidFill>
                <a:latin typeface="Arial"/>
                <a:cs typeface="Arial"/>
              </a:rPr>
              <a:t> </a:t>
            </a:r>
            <a:r>
              <a:rPr lang="fr-FR" sz="1600" dirty="0" err="1">
                <a:solidFill>
                  <a:srgbClr val="0000FF"/>
                </a:solidFill>
                <a:latin typeface="Arial"/>
                <a:cs typeface="Arial"/>
              </a:rPr>
              <a:t>it</a:t>
            </a:r>
            <a:r>
              <a:rPr lang="fr-FR" sz="1600" dirty="0">
                <a:solidFill>
                  <a:srgbClr val="0000FF"/>
                </a:solidFill>
                <a:latin typeface="Arial"/>
                <a:cs typeface="Arial"/>
              </a:rPr>
              <a:t> for validation !</a:t>
            </a:r>
          </a:p>
        </p:txBody>
      </p:sp>
      <p:pic>
        <p:nvPicPr>
          <p:cNvPr id="2" name="Image 1">
            <a:extLst>
              <a:ext uri="{FF2B5EF4-FFF2-40B4-BE49-F238E27FC236}">
                <a16:creationId xmlns:a16="http://schemas.microsoft.com/office/drawing/2014/main" id="{9FC1FA85-118A-CB2F-B693-00345D721A4E}"/>
              </a:ext>
            </a:extLst>
          </p:cNvPr>
          <p:cNvPicPr>
            <a:picLocks noChangeAspect="1"/>
          </p:cNvPicPr>
          <p:nvPr/>
        </p:nvPicPr>
        <p:blipFill rotWithShape="1">
          <a:blip r:embed="rId7">
            <a:extLst>
              <a:ext uri="{28A0092B-C50C-407E-A947-70E740481C1C}">
                <a14:useLocalDpi xmlns:a14="http://schemas.microsoft.com/office/drawing/2010/main" val="0"/>
              </a:ext>
            </a:extLst>
          </a:blip>
          <a:srcRect l="8795" t="8996" r="8038" b="83635"/>
          <a:stretch/>
        </p:blipFill>
        <p:spPr>
          <a:xfrm>
            <a:off x="0" y="-261186"/>
            <a:ext cx="12192001" cy="1528225"/>
          </a:xfrm>
          <a:prstGeom prst="rect">
            <a:avLst/>
          </a:prstGeom>
        </p:spPr>
      </p:pic>
    </p:spTree>
    <p:extLst>
      <p:ext uri="{BB962C8B-B14F-4D97-AF65-F5344CB8AC3E}">
        <p14:creationId xmlns:p14="http://schemas.microsoft.com/office/powerpoint/2010/main" val="3794986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12</a:t>
            </a:fld>
            <a:endParaRPr lang="fr-FR" dirty="0"/>
          </a:p>
        </p:txBody>
      </p:sp>
      <p:graphicFrame>
        <p:nvGraphicFramePr>
          <p:cNvPr id="7" name="Diagramme 6"/>
          <p:cNvGraphicFramePr/>
          <p:nvPr>
            <p:extLst>
              <p:ext uri="{D42A27DB-BD31-4B8C-83A1-F6EECF244321}">
                <p14:modId xmlns:p14="http://schemas.microsoft.com/office/powerpoint/2010/main" val="2517053683"/>
              </p:ext>
            </p:extLst>
          </p:nvPr>
        </p:nvGraphicFramePr>
        <p:xfrm>
          <a:off x="2539914" y="2161286"/>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1" name="Titre 2"/>
          <p:cNvSpPr txBox="1">
            <a:spLocks/>
          </p:cNvSpPr>
          <p:nvPr/>
        </p:nvSpPr>
        <p:spPr bwMode="auto">
          <a:xfrm>
            <a:off x="525218" y="1680053"/>
            <a:ext cx="9871046" cy="7003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algn="l" defTabSz="457200" rtl="0" eaLnBrk="1" fontAlgn="base" hangingPunct="1">
              <a:spcBef>
                <a:spcPct val="0"/>
              </a:spcBef>
              <a:spcAft>
                <a:spcPct val="0"/>
              </a:spcAft>
              <a:defRPr sz="2600" b="1" kern="1200">
                <a:solidFill>
                  <a:srgbClr val="313E56"/>
                </a:solidFill>
                <a:uFill>
                  <a:solidFill>
                    <a:schemeClr val="bg1"/>
                  </a:solidFill>
                </a:uFill>
                <a:latin typeface="Arial"/>
                <a:ea typeface="ＭＳ Ｐゴシック" charset="-128"/>
                <a:cs typeface="Arial"/>
              </a:defRPr>
            </a:lvl1pPr>
            <a:lvl2pPr algn="l" defTabSz="457200" rtl="0" eaLnBrk="1" fontAlgn="base" hangingPunct="1">
              <a:spcBef>
                <a:spcPct val="0"/>
              </a:spcBef>
              <a:spcAft>
                <a:spcPct val="0"/>
              </a:spcAft>
              <a:defRPr sz="2600" b="1">
                <a:solidFill>
                  <a:srgbClr val="313E56"/>
                </a:solidFill>
                <a:latin typeface="Arial" charset="0"/>
                <a:ea typeface="ＭＳ Ｐゴシック" charset="-128"/>
                <a:cs typeface="Verdana" pitchFamily="34" charset="0"/>
              </a:defRPr>
            </a:lvl2pPr>
            <a:lvl3pPr algn="l" defTabSz="457200" rtl="0" eaLnBrk="1" fontAlgn="base" hangingPunct="1">
              <a:spcBef>
                <a:spcPct val="0"/>
              </a:spcBef>
              <a:spcAft>
                <a:spcPct val="0"/>
              </a:spcAft>
              <a:defRPr sz="2600" b="1">
                <a:solidFill>
                  <a:srgbClr val="313E56"/>
                </a:solidFill>
                <a:latin typeface="Arial" charset="0"/>
                <a:ea typeface="ＭＳ Ｐゴシック" charset="-128"/>
                <a:cs typeface="Verdana" pitchFamily="34" charset="0"/>
              </a:defRPr>
            </a:lvl3pPr>
            <a:lvl4pPr algn="l" defTabSz="457200" rtl="0" eaLnBrk="1" fontAlgn="base" hangingPunct="1">
              <a:spcBef>
                <a:spcPct val="0"/>
              </a:spcBef>
              <a:spcAft>
                <a:spcPct val="0"/>
              </a:spcAft>
              <a:defRPr sz="2600" b="1">
                <a:solidFill>
                  <a:srgbClr val="313E56"/>
                </a:solidFill>
                <a:latin typeface="Arial" charset="0"/>
                <a:ea typeface="ＭＳ Ｐゴシック" charset="-128"/>
                <a:cs typeface="Verdana" pitchFamily="34" charset="0"/>
              </a:defRPr>
            </a:lvl4pPr>
            <a:lvl5pPr algn="l" defTabSz="457200" rtl="0" eaLnBrk="1" fontAlgn="base" hangingPunct="1">
              <a:spcBef>
                <a:spcPct val="0"/>
              </a:spcBef>
              <a:spcAft>
                <a:spcPct val="0"/>
              </a:spcAft>
              <a:defRPr sz="2600" b="1">
                <a:solidFill>
                  <a:srgbClr val="313E56"/>
                </a:solidFill>
                <a:latin typeface="Arial" charset="0"/>
                <a:ea typeface="ＭＳ Ｐゴシック" charset="-128"/>
                <a:cs typeface="Verdana" pitchFamily="34" charset="0"/>
              </a:defRPr>
            </a:lvl5pPr>
            <a:lvl6pPr marL="457200" algn="l" defTabSz="457200" rtl="0" eaLnBrk="1" fontAlgn="base" hangingPunct="1">
              <a:spcBef>
                <a:spcPct val="0"/>
              </a:spcBef>
              <a:spcAft>
                <a:spcPct val="0"/>
              </a:spcAft>
              <a:defRPr sz="2600" b="1">
                <a:solidFill>
                  <a:srgbClr val="2663B4"/>
                </a:solidFill>
                <a:latin typeface="Verdana" charset="0"/>
                <a:ea typeface="ＭＳ Ｐゴシック" charset="-128"/>
              </a:defRPr>
            </a:lvl6pPr>
            <a:lvl7pPr marL="914400" algn="l" defTabSz="457200" rtl="0" eaLnBrk="1" fontAlgn="base" hangingPunct="1">
              <a:spcBef>
                <a:spcPct val="0"/>
              </a:spcBef>
              <a:spcAft>
                <a:spcPct val="0"/>
              </a:spcAft>
              <a:defRPr sz="2600" b="1">
                <a:solidFill>
                  <a:srgbClr val="2663B4"/>
                </a:solidFill>
                <a:latin typeface="Verdana" charset="0"/>
                <a:ea typeface="ＭＳ Ｐゴシック" charset="-128"/>
              </a:defRPr>
            </a:lvl7pPr>
            <a:lvl8pPr marL="1371600" algn="l" defTabSz="457200" rtl="0" eaLnBrk="1" fontAlgn="base" hangingPunct="1">
              <a:spcBef>
                <a:spcPct val="0"/>
              </a:spcBef>
              <a:spcAft>
                <a:spcPct val="0"/>
              </a:spcAft>
              <a:defRPr sz="2600" b="1">
                <a:solidFill>
                  <a:srgbClr val="2663B4"/>
                </a:solidFill>
                <a:latin typeface="Verdana" charset="0"/>
                <a:ea typeface="ＭＳ Ｐゴシック" charset="-128"/>
              </a:defRPr>
            </a:lvl8pPr>
            <a:lvl9pPr marL="1828800" algn="l" defTabSz="457200" rtl="0" eaLnBrk="1" fontAlgn="base" hangingPunct="1">
              <a:spcBef>
                <a:spcPct val="0"/>
              </a:spcBef>
              <a:spcAft>
                <a:spcPct val="0"/>
              </a:spcAft>
              <a:defRPr sz="2600" b="1">
                <a:solidFill>
                  <a:srgbClr val="2663B4"/>
                </a:solidFill>
                <a:latin typeface="Verdana" charset="0"/>
                <a:ea typeface="ＭＳ Ｐゴシック" charset="-128"/>
              </a:defRPr>
            </a:lvl9pPr>
          </a:lstStyle>
          <a:p>
            <a:r>
              <a:rPr lang="fr-FR" sz="3000" dirty="0">
                <a:latin typeface="+mj-lt"/>
              </a:rPr>
              <a:t>DISCIPLINARY AND TRANSVERSAL TRAINING</a:t>
            </a:r>
          </a:p>
          <a:p>
            <a:r>
              <a:rPr lang="fr-FR" sz="3000" dirty="0" err="1">
                <a:latin typeface="+mj-lt"/>
              </a:rPr>
              <a:t>Special</a:t>
            </a:r>
            <a:r>
              <a:rPr lang="fr-FR" sz="3000" dirty="0">
                <a:latin typeface="+mj-lt"/>
              </a:rPr>
              <a:t> cases</a:t>
            </a:r>
          </a:p>
        </p:txBody>
      </p:sp>
      <p:sp>
        <p:nvSpPr>
          <p:cNvPr id="12" name="Ellipse 11"/>
          <p:cNvSpPr/>
          <p:nvPr/>
        </p:nvSpPr>
        <p:spPr>
          <a:xfrm>
            <a:off x="8204999" y="2610331"/>
            <a:ext cx="952470" cy="811321"/>
          </a:xfrm>
          <a:prstGeom prst="ellipse">
            <a:avLst/>
          </a:prstGeom>
          <a:solidFill>
            <a:schemeClr val="accent3"/>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t>100 </a:t>
            </a:r>
            <a:r>
              <a:rPr lang="fr-FR" dirty="0" err="1"/>
              <a:t>Hrs</a:t>
            </a:r>
            <a:endParaRPr lang="fr-FR" dirty="0"/>
          </a:p>
        </p:txBody>
      </p:sp>
      <p:sp>
        <p:nvSpPr>
          <p:cNvPr id="13" name="Ellipse 12"/>
          <p:cNvSpPr/>
          <p:nvPr/>
        </p:nvSpPr>
        <p:spPr>
          <a:xfrm>
            <a:off x="8204999" y="3997348"/>
            <a:ext cx="952470" cy="811321"/>
          </a:xfrm>
          <a:prstGeom prst="ellipse">
            <a:avLst/>
          </a:prstGeom>
          <a:solidFill>
            <a:schemeClr val="accent5">
              <a:lumMod val="60000"/>
              <a:lumOff val="4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50 </a:t>
            </a:r>
            <a:r>
              <a:rPr lang="fr-FR" dirty="0" err="1">
                <a:solidFill>
                  <a:schemeClr val="tx1"/>
                </a:solidFill>
              </a:rPr>
              <a:t>Hrs</a:t>
            </a:r>
            <a:endParaRPr lang="fr-FR" dirty="0">
              <a:solidFill>
                <a:schemeClr val="tx1"/>
              </a:solidFill>
            </a:endParaRPr>
          </a:p>
        </p:txBody>
      </p:sp>
      <p:sp>
        <p:nvSpPr>
          <p:cNvPr id="14" name="Ellipse 13"/>
          <p:cNvSpPr/>
          <p:nvPr/>
        </p:nvSpPr>
        <p:spPr>
          <a:xfrm>
            <a:off x="8204999" y="5325573"/>
            <a:ext cx="952470" cy="811321"/>
          </a:xfrm>
          <a:prstGeom prst="ellipse">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dirty="0">
                <a:solidFill>
                  <a:schemeClr val="tx1"/>
                </a:solidFill>
              </a:rPr>
              <a:t>58 </a:t>
            </a:r>
            <a:r>
              <a:rPr lang="fr-FR" dirty="0" err="1">
                <a:solidFill>
                  <a:schemeClr val="tx1"/>
                </a:solidFill>
              </a:rPr>
              <a:t>Hrs</a:t>
            </a:r>
            <a:endParaRPr lang="fr-FR" dirty="0">
              <a:solidFill>
                <a:schemeClr val="tx1"/>
              </a:solidFill>
            </a:endParaRPr>
          </a:p>
        </p:txBody>
      </p:sp>
      <p:pic>
        <p:nvPicPr>
          <p:cNvPr id="2" name="Image 1">
            <a:extLst>
              <a:ext uri="{FF2B5EF4-FFF2-40B4-BE49-F238E27FC236}">
                <a16:creationId xmlns:a16="http://schemas.microsoft.com/office/drawing/2014/main" id="{2F735AAE-C478-5ED0-9C66-79DC32F8D188}"/>
              </a:ext>
            </a:extLst>
          </p:cNvPr>
          <p:cNvPicPr>
            <a:picLocks noChangeAspect="1"/>
          </p:cNvPicPr>
          <p:nvPr/>
        </p:nvPicPr>
        <p:blipFill rotWithShape="1">
          <a:blip r:embed="rId7">
            <a:extLst>
              <a:ext uri="{28A0092B-C50C-407E-A947-70E740481C1C}">
                <a14:useLocalDpi xmlns:a14="http://schemas.microsoft.com/office/drawing/2010/main" val="0"/>
              </a:ext>
            </a:extLst>
          </a:blip>
          <a:srcRect l="8795" t="8996" r="8038" b="83635"/>
          <a:stretch/>
        </p:blipFill>
        <p:spPr>
          <a:xfrm>
            <a:off x="-1" y="21645"/>
            <a:ext cx="12192001" cy="1528225"/>
          </a:xfrm>
          <a:prstGeom prst="rect">
            <a:avLst/>
          </a:prstGeom>
        </p:spPr>
      </p:pic>
    </p:spTree>
    <p:extLst>
      <p:ext uri="{BB962C8B-B14F-4D97-AF65-F5344CB8AC3E}">
        <p14:creationId xmlns:p14="http://schemas.microsoft.com/office/powerpoint/2010/main" val="27794737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182880" y="1956577"/>
            <a:ext cx="12009120" cy="642937"/>
          </a:xfrm>
        </p:spPr>
        <p:txBody>
          <a:bodyPr>
            <a:noAutofit/>
          </a:bodyPr>
          <a:lstStyle/>
          <a:p>
            <a:r>
              <a:rPr lang="fr-FR" sz="3000" b="1" dirty="0"/>
              <a:t>PhD Programs: </a:t>
            </a:r>
            <a:br>
              <a:rPr lang="fr-FR" sz="3000" b="1" dirty="0"/>
            </a:br>
            <a:r>
              <a:rPr lang="fr-FR" sz="3000" b="1" dirty="0"/>
              <a:t>if </a:t>
            </a:r>
            <a:r>
              <a:rPr lang="fr-FR" sz="3000" b="1" dirty="0" err="1"/>
              <a:t>your</a:t>
            </a:r>
            <a:r>
              <a:rPr lang="fr-FR" sz="3000" b="1" dirty="0"/>
              <a:t> </a:t>
            </a:r>
            <a:r>
              <a:rPr lang="fr-FR" sz="3000" b="1" dirty="0" err="1"/>
              <a:t>specialty</a:t>
            </a:r>
            <a:r>
              <a:rPr lang="fr-FR" sz="3000" b="1" dirty="0"/>
              <a:t> </a:t>
            </a:r>
            <a:r>
              <a:rPr lang="fr-FR" sz="3000" b="1" dirty="0" err="1"/>
              <a:t>belong</a:t>
            </a:r>
            <a:r>
              <a:rPr lang="fr-FR" sz="3000" b="1" dirty="0"/>
              <a:t> to a PhD program, </a:t>
            </a:r>
            <a:r>
              <a:rPr lang="fr-FR" sz="3000" b="1" dirty="0" err="1"/>
              <a:t>you</a:t>
            </a:r>
            <a:r>
              <a:rPr lang="fr-FR" sz="3000" b="1" dirty="0"/>
              <a:t> must </a:t>
            </a:r>
            <a:r>
              <a:rPr lang="fr-FR" sz="3000" b="1" dirty="0" err="1"/>
              <a:t>be</a:t>
            </a:r>
            <a:r>
              <a:rPr lang="fr-FR" sz="3000" b="1" dirty="0"/>
              <a:t> </a:t>
            </a:r>
            <a:r>
              <a:rPr lang="fr-FR" sz="3000" b="1" dirty="0" err="1"/>
              <a:t>enrolled</a:t>
            </a:r>
            <a:r>
              <a:rPr lang="fr-FR" sz="3000" b="1" dirty="0"/>
              <a:t> in </a:t>
            </a:r>
            <a:r>
              <a:rPr lang="fr-FR" sz="3000" b="1" dirty="0" err="1"/>
              <a:t>it</a:t>
            </a:r>
            <a:endParaRPr lang="fr-FR" sz="3000" b="1" dirty="0">
              <a:solidFill>
                <a:srgbClr val="FF0000"/>
              </a:solidFill>
            </a:endParaRPr>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13</a:t>
            </a:fld>
            <a:endParaRPr lang="fr-FR" dirty="0"/>
          </a:p>
        </p:txBody>
      </p:sp>
      <p:graphicFrame>
        <p:nvGraphicFramePr>
          <p:cNvPr id="9" name="Diagramme 8"/>
          <p:cNvGraphicFramePr/>
          <p:nvPr>
            <p:extLst>
              <p:ext uri="{D42A27DB-BD31-4B8C-83A1-F6EECF244321}">
                <p14:modId xmlns:p14="http://schemas.microsoft.com/office/powerpoint/2010/main" val="2748838860"/>
              </p:ext>
            </p:extLst>
          </p:nvPr>
        </p:nvGraphicFramePr>
        <p:xfrm>
          <a:off x="1621902" y="2792064"/>
          <a:ext cx="8948194" cy="20313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ZoneTexte 12"/>
          <p:cNvSpPr txBox="1"/>
          <p:nvPr/>
        </p:nvSpPr>
        <p:spPr>
          <a:xfrm>
            <a:off x="3099689" y="2848090"/>
            <a:ext cx="301660" cy="369332"/>
          </a:xfrm>
          <a:prstGeom prst="rect">
            <a:avLst/>
          </a:prstGeom>
          <a:noFill/>
        </p:spPr>
        <p:txBody>
          <a:bodyPr wrap="none" rtlCol="0">
            <a:spAutoFit/>
          </a:bodyPr>
          <a:lstStyle/>
          <a:p>
            <a:r>
              <a:rPr lang="fr-FR" b="1" dirty="0">
                <a:solidFill>
                  <a:srgbClr val="FFFFFF"/>
                </a:solidFill>
              </a:rPr>
              <a:t>1</a:t>
            </a:r>
          </a:p>
        </p:txBody>
      </p:sp>
      <p:sp>
        <p:nvSpPr>
          <p:cNvPr id="14" name="ZoneTexte 13"/>
          <p:cNvSpPr txBox="1"/>
          <p:nvPr/>
        </p:nvSpPr>
        <p:spPr>
          <a:xfrm>
            <a:off x="3110981" y="3564874"/>
            <a:ext cx="301660" cy="369332"/>
          </a:xfrm>
          <a:prstGeom prst="rect">
            <a:avLst/>
          </a:prstGeom>
          <a:noFill/>
        </p:spPr>
        <p:txBody>
          <a:bodyPr wrap="none" rtlCol="0">
            <a:spAutoFit/>
          </a:bodyPr>
          <a:lstStyle/>
          <a:p>
            <a:r>
              <a:rPr lang="fr-FR" b="1" dirty="0">
                <a:solidFill>
                  <a:srgbClr val="FFFFFF"/>
                </a:solidFill>
              </a:rPr>
              <a:t>2</a:t>
            </a:r>
          </a:p>
        </p:txBody>
      </p:sp>
      <p:sp>
        <p:nvSpPr>
          <p:cNvPr id="15" name="ZoneTexte 14"/>
          <p:cNvSpPr txBox="1"/>
          <p:nvPr/>
        </p:nvSpPr>
        <p:spPr>
          <a:xfrm>
            <a:off x="3122273" y="4305174"/>
            <a:ext cx="301660" cy="369332"/>
          </a:xfrm>
          <a:prstGeom prst="rect">
            <a:avLst/>
          </a:prstGeom>
          <a:noFill/>
        </p:spPr>
        <p:txBody>
          <a:bodyPr wrap="none" rtlCol="0">
            <a:spAutoFit/>
          </a:bodyPr>
          <a:lstStyle/>
          <a:p>
            <a:r>
              <a:rPr lang="fr-FR" b="1" dirty="0">
                <a:solidFill>
                  <a:srgbClr val="FFFFFF"/>
                </a:solidFill>
              </a:rPr>
              <a:t>3</a:t>
            </a:r>
          </a:p>
        </p:txBody>
      </p:sp>
      <p:pic>
        <p:nvPicPr>
          <p:cNvPr id="2" name="Image 1">
            <a:extLst>
              <a:ext uri="{FF2B5EF4-FFF2-40B4-BE49-F238E27FC236}">
                <a16:creationId xmlns:a16="http://schemas.microsoft.com/office/drawing/2014/main" id="{56BAA727-7A8A-8BFC-5519-8AE1AB3EC9F8}"/>
              </a:ext>
            </a:extLst>
          </p:cNvPr>
          <p:cNvPicPr>
            <a:picLocks noChangeAspect="1"/>
          </p:cNvPicPr>
          <p:nvPr/>
        </p:nvPicPr>
        <p:blipFill rotWithShape="1">
          <a:blip r:embed="rId7">
            <a:extLst>
              <a:ext uri="{28A0092B-C50C-407E-A947-70E740481C1C}">
                <a14:useLocalDpi xmlns:a14="http://schemas.microsoft.com/office/drawing/2010/main" val="0"/>
              </a:ext>
            </a:extLst>
          </a:blip>
          <a:srcRect l="8795" t="8996" r="8038" b="83635"/>
          <a:stretch/>
        </p:blipFill>
        <p:spPr>
          <a:xfrm>
            <a:off x="-1" y="21645"/>
            <a:ext cx="12192001" cy="1528225"/>
          </a:xfrm>
          <a:prstGeom prst="rect">
            <a:avLst/>
          </a:prstGeom>
        </p:spPr>
      </p:pic>
    </p:spTree>
    <p:extLst>
      <p:ext uri="{BB962C8B-B14F-4D97-AF65-F5344CB8AC3E}">
        <p14:creationId xmlns:p14="http://schemas.microsoft.com/office/powerpoint/2010/main" val="14855269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667550" y="963390"/>
            <a:ext cx="10663609" cy="903277"/>
          </a:xfrm>
        </p:spPr>
        <p:txBody>
          <a:bodyPr>
            <a:normAutofit/>
          </a:bodyPr>
          <a:lstStyle/>
          <a:p>
            <a:r>
              <a:rPr lang="fr-FR" sz="3000" b="1" dirty="0"/>
              <a:t>PROFESSIONAL / TRANSVERSAL TRAINING:  a </a:t>
            </a:r>
            <a:r>
              <a:rPr lang="fr-FR" sz="3000" b="1" dirty="0" err="1"/>
              <a:t>career</a:t>
            </a:r>
            <a:r>
              <a:rPr lang="fr-FR" sz="3000" b="1" dirty="0"/>
              <a:t> planning</a:t>
            </a:r>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14</a:t>
            </a:fld>
            <a:endParaRPr lang="fr-FR" dirty="0"/>
          </a:p>
        </p:txBody>
      </p:sp>
      <p:pic>
        <p:nvPicPr>
          <p:cNvPr id="6" name="Image 5"/>
          <p:cNvPicPr>
            <a:picLocks noChangeAspect="1"/>
          </p:cNvPicPr>
          <p:nvPr/>
        </p:nvPicPr>
        <p:blipFill>
          <a:blip r:embed="rId2"/>
          <a:stretch>
            <a:fillRect/>
          </a:stretch>
        </p:blipFill>
        <p:spPr>
          <a:xfrm>
            <a:off x="6264024" y="2189631"/>
            <a:ext cx="4843000" cy="3110770"/>
          </a:xfrm>
          <a:prstGeom prst="rect">
            <a:avLst/>
          </a:prstGeom>
        </p:spPr>
      </p:pic>
      <p:sp>
        <p:nvSpPr>
          <p:cNvPr id="7" name="ZoneTexte 6"/>
          <p:cNvSpPr txBox="1"/>
          <p:nvPr/>
        </p:nvSpPr>
        <p:spPr>
          <a:xfrm>
            <a:off x="502920" y="6012157"/>
            <a:ext cx="11349990" cy="369332"/>
          </a:xfrm>
          <a:prstGeom prst="rect">
            <a:avLst/>
          </a:prstGeom>
          <a:noFill/>
        </p:spPr>
        <p:txBody>
          <a:bodyPr wrap="square" rtlCol="0">
            <a:spAutoFit/>
          </a:bodyPr>
          <a:lstStyle/>
          <a:p>
            <a:pPr algn="ctr"/>
            <a:r>
              <a:rPr lang="fr-FR" b="1" dirty="0">
                <a:latin typeface="Arial"/>
                <a:cs typeface="Arial"/>
              </a:rPr>
              <a:t>Minimum </a:t>
            </a:r>
            <a:r>
              <a:rPr lang="fr-FR" b="1" dirty="0">
                <a:solidFill>
                  <a:srgbClr val="FF0000"/>
                </a:solidFill>
                <a:latin typeface="Arial"/>
                <a:cs typeface="Arial"/>
              </a:rPr>
              <a:t>50 </a:t>
            </a:r>
            <a:r>
              <a:rPr lang="fr-FR" b="1" dirty="0" err="1">
                <a:solidFill>
                  <a:srgbClr val="FF0000"/>
                </a:solidFill>
                <a:latin typeface="Arial"/>
                <a:cs typeface="Arial"/>
              </a:rPr>
              <a:t>hours</a:t>
            </a:r>
            <a:r>
              <a:rPr lang="fr-FR" b="1" dirty="0">
                <a:solidFill>
                  <a:srgbClr val="FF0000"/>
                </a:solidFill>
                <a:latin typeface="Arial"/>
                <a:cs typeface="Arial"/>
              </a:rPr>
              <a:t> </a:t>
            </a:r>
            <a:r>
              <a:rPr lang="fr-FR" b="1" dirty="0">
                <a:latin typeface="Arial"/>
                <a:cs typeface="Arial"/>
              </a:rPr>
              <a:t>and </a:t>
            </a:r>
            <a:r>
              <a:rPr lang="fr-FR" b="1" dirty="0">
                <a:solidFill>
                  <a:srgbClr val="FF0000"/>
                </a:solidFill>
                <a:latin typeface="Arial"/>
                <a:cs typeface="Arial"/>
              </a:rPr>
              <a:t>3 training programs </a:t>
            </a:r>
            <a:r>
              <a:rPr lang="fr-FR" b="1" dirty="0">
                <a:latin typeface="Arial"/>
                <a:cs typeface="Arial"/>
              </a:rPr>
              <a:t>per </a:t>
            </a:r>
            <a:r>
              <a:rPr lang="fr-FR" b="1" dirty="0" err="1">
                <a:latin typeface="Arial"/>
                <a:cs typeface="Arial"/>
              </a:rPr>
              <a:t>professional</a:t>
            </a:r>
            <a:r>
              <a:rPr lang="fr-FR" b="1" dirty="0">
                <a:latin typeface="Arial"/>
                <a:cs typeface="Arial"/>
              </a:rPr>
              <a:t> and transversal training over the 3 </a:t>
            </a:r>
            <a:r>
              <a:rPr lang="fr-FR" b="1" dirty="0" err="1">
                <a:latin typeface="Arial"/>
                <a:cs typeface="Arial"/>
              </a:rPr>
              <a:t>years</a:t>
            </a:r>
            <a:endParaRPr lang="fr-FR" b="1" dirty="0">
              <a:latin typeface="Arial"/>
              <a:cs typeface="Arial"/>
            </a:endParaRPr>
          </a:p>
        </p:txBody>
      </p:sp>
      <p:graphicFrame>
        <p:nvGraphicFramePr>
          <p:cNvPr id="8" name="Diagramme 7"/>
          <p:cNvGraphicFramePr/>
          <p:nvPr>
            <p:extLst>
              <p:ext uri="{D42A27DB-BD31-4B8C-83A1-F6EECF244321}">
                <p14:modId xmlns:p14="http://schemas.microsoft.com/office/powerpoint/2010/main" val="3855971017"/>
              </p:ext>
            </p:extLst>
          </p:nvPr>
        </p:nvGraphicFramePr>
        <p:xfrm>
          <a:off x="860841" y="1603320"/>
          <a:ext cx="6096000" cy="43763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 1">
            <a:extLst>
              <a:ext uri="{FF2B5EF4-FFF2-40B4-BE49-F238E27FC236}">
                <a16:creationId xmlns:a16="http://schemas.microsoft.com/office/drawing/2014/main" id="{B9A68B0A-6D8C-86D3-48BB-7DF90EA5F0EE}"/>
              </a:ext>
            </a:extLst>
          </p:cNvPr>
          <p:cNvPicPr>
            <a:picLocks noChangeAspect="1"/>
          </p:cNvPicPr>
          <p:nvPr/>
        </p:nvPicPr>
        <p:blipFill rotWithShape="1">
          <a:blip r:embed="rId8">
            <a:extLst>
              <a:ext uri="{28A0092B-C50C-407E-A947-70E740481C1C}">
                <a14:useLocalDpi xmlns:a14="http://schemas.microsoft.com/office/drawing/2010/main" val="0"/>
              </a:ext>
            </a:extLst>
          </a:blip>
          <a:srcRect l="8795" t="8996" r="8038" b="83635"/>
          <a:stretch/>
        </p:blipFill>
        <p:spPr>
          <a:xfrm>
            <a:off x="0" y="-287602"/>
            <a:ext cx="12192001" cy="1528225"/>
          </a:xfrm>
          <a:prstGeom prst="rect">
            <a:avLst/>
          </a:prstGeom>
        </p:spPr>
      </p:pic>
    </p:spTree>
    <p:extLst>
      <p:ext uri="{BB962C8B-B14F-4D97-AF65-F5344CB8AC3E}">
        <p14:creationId xmlns:p14="http://schemas.microsoft.com/office/powerpoint/2010/main" val="17147076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a:extLst>
              <a:ext uri="{FF2B5EF4-FFF2-40B4-BE49-F238E27FC236}">
                <a16:creationId xmlns:a16="http://schemas.microsoft.com/office/drawing/2014/main" id="{07F240E5-509A-428B-8DCD-3577059ECEA5}"/>
              </a:ext>
            </a:extLst>
          </p:cNvPr>
          <p:cNvPicPr>
            <a:picLocks noChangeAspect="1"/>
          </p:cNvPicPr>
          <p:nvPr/>
        </p:nvPicPr>
        <p:blipFill rotWithShape="1">
          <a:blip r:embed="rId2">
            <a:extLst>
              <a:ext uri="{28A0092B-C50C-407E-A947-70E740481C1C}">
                <a14:useLocalDpi xmlns:a14="http://schemas.microsoft.com/office/drawing/2010/main" val="0"/>
              </a:ext>
            </a:extLst>
          </a:blip>
          <a:srcRect l="8795" t="8996" r="8038" b="83635"/>
          <a:stretch/>
        </p:blipFill>
        <p:spPr>
          <a:xfrm>
            <a:off x="-1" y="21645"/>
            <a:ext cx="12192001" cy="1528225"/>
          </a:xfrm>
          <a:prstGeom prst="rect">
            <a:avLst/>
          </a:prstGeom>
        </p:spPr>
      </p:pic>
      <p:sp>
        <p:nvSpPr>
          <p:cNvPr id="3" name="Titre 2"/>
          <p:cNvSpPr>
            <a:spLocks noGrp="1"/>
          </p:cNvSpPr>
          <p:nvPr>
            <p:ph type="title"/>
          </p:nvPr>
        </p:nvSpPr>
        <p:spPr>
          <a:xfrm>
            <a:off x="346673" y="1115092"/>
            <a:ext cx="10515600" cy="758044"/>
          </a:xfrm>
        </p:spPr>
        <p:txBody>
          <a:bodyPr>
            <a:normAutofit/>
          </a:bodyPr>
          <a:lstStyle/>
          <a:p>
            <a:r>
              <a:rPr lang="fr-FR" sz="3000" b="1" dirty="0"/>
              <a:t>TRANSFERABLE </a:t>
            </a:r>
            <a:r>
              <a:rPr lang="fr-FR" sz="3000" b="1" dirty="0" err="1"/>
              <a:t>PhD</a:t>
            </a:r>
            <a:r>
              <a:rPr lang="fr-FR" sz="3000" b="1" dirty="0"/>
              <a:t> SKILLS: PORTFOLIO</a:t>
            </a:r>
          </a:p>
        </p:txBody>
      </p:sp>
      <p:sp>
        <p:nvSpPr>
          <p:cNvPr id="5" name="Espace réservé du numéro de diapositive 4"/>
          <p:cNvSpPr>
            <a:spLocks noGrp="1"/>
          </p:cNvSpPr>
          <p:nvPr>
            <p:ph type="sldNum" sz="quarter" idx="11"/>
          </p:nvPr>
        </p:nvSpPr>
        <p:spPr>
          <a:xfrm>
            <a:off x="1386840" y="6299887"/>
            <a:ext cx="4114800" cy="365125"/>
          </a:xfrm>
        </p:spPr>
        <p:txBody>
          <a:bodyPr/>
          <a:lstStyle/>
          <a:p>
            <a:pPr>
              <a:defRPr/>
            </a:pPr>
            <a:fld id="{1105F73E-D302-7A49-9D49-5CFFB39DEAD8}" type="slidenum">
              <a:rPr lang="fr-FR" smtClean="0"/>
              <a:pPr>
                <a:defRPr/>
              </a:pPr>
              <a:t>15</a:t>
            </a:fld>
            <a:endParaRPr lang="fr-FR" dirty="0"/>
          </a:p>
        </p:txBody>
      </p:sp>
      <p:sp>
        <p:nvSpPr>
          <p:cNvPr id="6" name="Rectangle 3"/>
          <p:cNvSpPr txBox="1">
            <a:spLocks/>
          </p:cNvSpPr>
          <p:nvPr/>
        </p:nvSpPr>
        <p:spPr bwMode="auto">
          <a:xfrm>
            <a:off x="3736" y="1700543"/>
            <a:ext cx="11498654" cy="5133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panose="020B0604020202020204" pitchFamily="34" charset="0"/>
              <a:buChar char="•"/>
              <a:defRPr sz="1400" b="1" kern="1200">
                <a:solidFill>
                  <a:schemeClr val="tx1"/>
                </a:solidFill>
                <a:latin typeface="Verdana"/>
                <a:ea typeface="MS PGothic" panose="020B0600070205080204" pitchFamily="34" charset="-128"/>
                <a:cs typeface="Verdana"/>
              </a:defRPr>
            </a:lvl1pPr>
            <a:lvl2pPr marL="800100" indent="-342900" algn="l" defTabSz="457200" rtl="0" eaLnBrk="0" fontAlgn="base" hangingPunct="0">
              <a:spcBef>
                <a:spcPct val="20000"/>
              </a:spcBef>
              <a:spcAft>
                <a:spcPct val="0"/>
              </a:spcAft>
              <a:buClr>
                <a:srgbClr val="AFB1A5"/>
              </a:buClr>
              <a:buAutoNum type="circleNumDbPlain"/>
              <a:defRPr sz="1400" kern="1200">
                <a:solidFill>
                  <a:schemeClr val="tx1"/>
                </a:solidFill>
                <a:latin typeface="Verdana"/>
                <a:ea typeface="MS PGothic" panose="020B0600070205080204" pitchFamily="34" charset="-128"/>
                <a:cs typeface="Verdana"/>
              </a:defRPr>
            </a:lvl2pPr>
            <a:lvl3pPr marL="1200150" indent="-285750" algn="l" defTabSz="457200" rtl="0" eaLnBrk="0" fontAlgn="base" hangingPunct="0">
              <a:spcBef>
                <a:spcPct val="20000"/>
              </a:spcBef>
              <a:spcAft>
                <a:spcPct val="0"/>
              </a:spcAft>
              <a:buClr>
                <a:srgbClr val="AFB1A5"/>
              </a:buClr>
              <a:buSzPct val="100000"/>
              <a:buFont typeface="Wingdings" panose="05000000000000000000" pitchFamily="2" charset="2"/>
              <a:buChar char=""/>
              <a:defRPr sz="1400" kern="1200">
                <a:solidFill>
                  <a:schemeClr val="tx1"/>
                </a:solidFill>
                <a:latin typeface="Verdana"/>
                <a:ea typeface="MS PGothic" panose="020B0600070205080204" pitchFamily="34" charset="-128"/>
                <a:cs typeface="Verdana"/>
              </a:defRPr>
            </a:lvl3pPr>
            <a:lvl4pPr marL="1657350" indent="-285750" algn="l" defTabSz="457200" rtl="0" eaLnBrk="0" fontAlgn="base" hangingPunct="0">
              <a:spcBef>
                <a:spcPct val="20000"/>
              </a:spcBef>
              <a:spcAft>
                <a:spcPct val="0"/>
              </a:spcAft>
              <a:buClr>
                <a:srgbClr val="AFB1A5"/>
              </a:buClr>
              <a:buFont typeface="Lucida Grande" charset="0"/>
              <a:buChar char="●"/>
              <a:defRPr sz="1400" kern="1200">
                <a:solidFill>
                  <a:schemeClr val="tx1"/>
                </a:solidFill>
                <a:latin typeface="Verdana"/>
                <a:ea typeface="MS PGothic" panose="020B0600070205080204" pitchFamily="34" charset="-128"/>
                <a:cs typeface="Verdana"/>
              </a:defRPr>
            </a:lvl4pPr>
            <a:lvl5pPr marL="2057400" indent="-228600" algn="l" defTabSz="457200" rtl="0" eaLnBrk="0" fontAlgn="base" hangingPunct="0">
              <a:spcBef>
                <a:spcPct val="20000"/>
              </a:spcBef>
              <a:spcAft>
                <a:spcPct val="0"/>
              </a:spcAft>
              <a:buClr>
                <a:srgbClr val="AFB1A5"/>
              </a:buClr>
              <a:buFont typeface="Arial" panose="020B0604020202020204" pitchFamily="34" charset="0"/>
              <a:buChar char="•"/>
              <a:defRPr sz="1400" kern="1200">
                <a:solidFill>
                  <a:schemeClr val="tx1"/>
                </a:solidFill>
                <a:latin typeface="Verdana"/>
                <a:ea typeface="MS PGothic" panose="020B0600070205080204" pitchFamily="34" charset="-128"/>
                <a:cs typeface="Verdan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a:defRPr/>
            </a:pPr>
            <a:r>
              <a:rPr lang="en-US" dirty="0">
                <a:solidFill>
                  <a:srgbClr val="002060"/>
                </a:solidFill>
                <a:latin typeface="Arial"/>
                <a:ea typeface="ＭＳ Ｐゴシック" panose="020B0600070205080204" pitchFamily="34" charset="-128"/>
                <a:cs typeface="Arial"/>
              </a:rPr>
              <a:t>Article 15 - </a:t>
            </a:r>
            <a:r>
              <a:rPr lang="fr-FR" b="0" i="1" dirty="0">
                <a:solidFill>
                  <a:srgbClr val="C00000"/>
                </a:solidFill>
                <a:latin typeface="Arial"/>
                <a:cs typeface="Arial"/>
              </a:rPr>
              <a:t>[…] Un portfolio du doctorant comprenant la liste individuelle de toutes les activités du doctorant durant sa formation […] et valorisant les compétences qu’il a développées pendant la préparation du doctorat, est réalisé. </a:t>
            </a:r>
          </a:p>
        </p:txBody>
      </p:sp>
      <p:sp>
        <p:nvSpPr>
          <p:cNvPr id="7" name="Rectangle 6"/>
          <p:cNvSpPr/>
          <p:nvPr/>
        </p:nvSpPr>
        <p:spPr>
          <a:xfrm>
            <a:off x="-1756449" y="6519446"/>
            <a:ext cx="8807908" cy="338554"/>
          </a:xfrm>
          <a:prstGeom prst="rect">
            <a:avLst/>
          </a:prstGeom>
        </p:spPr>
        <p:txBody>
          <a:bodyPr wrap="square">
            <a:spAutoFit/>
          </a:bodyPr>
          <a:lstStyle/>
          <a:p>
            <a:pPr algn="ctr"/>
            <a:r>
              <a:rPr lang="fr-FR" sz="1600" b="1" dirty="0">
                <a:solidFill>
                  <a:srgbClr val="FF0000"/>
                </a:solidFill>
                <a:latin typeface="Arial"/>
                <a:cs typeface="Arial"/>
                <a:hlinkClick r:id="rId3">
                  <a:extLst>
                    <a:ext uri="{A12FA001-AC4F-418D-AE19-62706E023703}">
                      <ahyp:hlinkClr xmlns:ahyp="http://schemas.microsoft.com/office/drawing/2018/hyperlinkcolor" val="tx"/>
                    </a:ext>
                  </a:extLst>
                </a:hlinkClick>
              </a:rPr>
              <a:t>http://blog.accompagner-demarche-portfolio.fr</a:t>
            </a:r>
            <a:endParaRPr lang="fr-FR" sz="1600" b="1" dirty="0">
              <a:solidFill>
                <a:srgbClr val="FF0000"/>
              </a:solidFill>
              <a:latin typeface="Arial"/>
              <a:cs typeface="Arial"/>
            </a:endParaRPr>
          </a:p>
        </p:txBody>
      </p:sp>
      <p:pic>
        <p:nvPicPr>
          <p:cNvPr id="8" name="Image 7"/>
          <p:cNvPicPr>
            <a:picLocks noChangeAspect="1"/>
          </p:cNvPicPr>
          <p:nvPr/>
        </p:nvPicPr>
        <p:blipFill>
          <a:blip r:embed="rId4"/>
          <a:stretch>
            <a:fillRect/>
          </a:stretch>
        </p:blipFill>
        <p:spPr>
          <a:xfrm>
            <a:off x="346673" y="2258211"/>
            <a:ext cx="7334287" cy="4032638"/>
          </a:xfrm>
          <a:prstGeom prst="rect">
            <a:avLst/>
          </a:prstGeom>
        </p:spPr>
      </p:pic>
      <p:pic>
        <p:nvPicPr>
          <p:cNvPr id="9" name="Image 8"/>
          <p:cNvPicPr>
            <a:picLocks noChangeAspect="1"/>
          </p:cNvPicPr>
          <p:nvPr/>
        </p:nvPicPr>
        <p:blipFill>
          <a:blip r:embed="rId5"/>
          <a:stretch>
            <a:fillRect/>
          </a:stretch>
        </p:blipFill>
        <p:spPr>
          <a:xfrm>
            <a:off x="7534866" y="2440468"/>
            <a:ext cx="3019959" cy="4204511"/>
          </a:xfrm>
          <a:prstGeom prst="rect">
            <a:avLst/>
          </a:prstGeom>
        </p:spPr>
      </p:pic>
    </p:spTree>
    <p:extLst>
      <p:ext uri="{BB962C8B-B14F-4D97-AF65-F5344CB8AC3E}">
        <p14:creationId xmlns:p14="http://schemas.microsoft.com/office/powerpoint/2010/main" val="1268093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15290" y="1498777"/>
            <a:ext cx="10515600" cy="1325563"/>
          </a:xfrm>
        </p:spPr>
        <p:txBody>
          <a:bodyPr>
            <a:normAutofit/>
          </a:bodyPr>
          <a:lstStyle/>
          <a:p>
            <a:r>
              <a:rPr lang="fr-FR" sz="3000" b="1" dirty="0"/>
              <a:t>REGISTRATION: EACH YEAR</a:t>
            </a:r>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16</a:t>
            </a:fld>
            <a:endParaRPr lang="fr-FR" dirty="0"/>
          </a:p>
        </p:txBody>
      </p:sp>
      <p:sp>
        <p:nvSpPr>
          <p:cNvPr id="6" name="Rogner un rectangle avec un coin diagonal 5"/>
          <p:cNvSpPr/>
          <p:nvPr/>
        </p:nvSpPr>
        <p:spPr>
          <a:xfrm>
            <a:off x="2106099" y="3915413"/>
            <a:ext cx="3186183" cy="2807276"/>
          </a:xfrm>
          <a:prstGeom prst="snip2DiagRect">
            <a:avLst/>
          </a:prstGeom>
          <a:solidFill>
            <a:schemeClr val="accent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r"/>
            <a:r>
              <a:rPr lang="fr-FR" sz="2000" b="1" dirty="0">
                <a:solidFill>
                  <a:schemeClr val="tx1"/>
                </a:solidFill>
              </a:rPr>
              <a:t>Registration</a:t>
            </a:r>
            <a:r>
              <a:rPr lang="fr-FR" dirty="0">
                <a:solidFill>
                  <a:schemeClr val="tx1"/>
                </a:solidFill>
              </a:rPr>
              <a:t>      </a:t>
            </a:r>
            <a:r>
              <a:rPr lang="fr-FR" dirty="0" err="1">
                <a:solidFill>
                  <a:schemeClr val="tx1"/>
                </a:solidFill>
              </a:rPr>
              <a:t>Step</a:t>
            </a:r>
            <a:r>
              <a:rPr lang="fr-FR" dirty="0">
                <a:solidFill>
                  <a:schemeClr val="tx1"/>
                </a:solidFill>
              </a:rPr>
              <a:t> </a:t>
            </a:r>
            <a:r>
              <a:rPr lang="fr-FR" sz="7200" b="1" dirty="0">
                <a:solidFill>
                  <a:schemeClr val="tx1"/>
                </a:solidFill>
              </a:rPr>
              <a:t>2</a:t>
            </a:r>
            <a:r>
              <a:rPr lang="fr-FR" dirty="0">
                <a:solidFill>
                  <a:schemeClr val="tx1"/>
                </a:solidFill>
              </a:rPr>
              <a:t> </a:t>
            </a:r>
          </a:p>
          <a:p>
            <a:pPr marL="342900" indent="-342900">
              <a:buFont typeface="Arial"/>
              <a:buChar char="•"/>
            </a:pPr>
            <a:r>
              <a:rPr lang="fr-FR" dirty="0" err="1">
                <a:solidFill>
                  <a:schemeClr val="tx1"/>
                </a:solidFill>
              </a:rPr>
              <a:t>Authorization</a:t>
            </a:r>
            <a:r>
              <a:rPr lang="fr-FR" dirty="0">
                <a:solidFill>
                  <a:schemeClr val="tx1"/>
                </a:solidFill>
              </a:rPr>
              <a:t> to </a:t>
            </a:r>
            <a:r>
              <a:rPr lang="fr-FR" dirty="0" err="1">
                <a:solidFill>
                  <a:schemeClr val="tx1"/>
                </a:solidFill>
              </a:rPr>
              <a:t>register</a:t>
            </a:r>
            <a:r>
              <a:rPr lang="fr-FR" dirty="0">
                <a:solidFill>
                  <a:schemeClr val="tx1"/>
                </a:solidFill>
              </a:rPr>
              <a:t> (</a:t>
            </a:r>
            <a:r>
              <a:rPr lang="fr-FR" dirty="0" err="1">
                <a:solidFill>
                  <a:schemeClr val="tx1"/>
                </a:solidFill>
              </a:rPr>
              <a:t>laboratory</a:t>
            </a:r>
            <a:r>
              <a:rPr lang="fr-FR" dirty="0">
                <a:solidFill>
                  <a:schemeClr val="tx1"/>
                </a:solidFill>
              </a:rPr>
              <a:t>, </a:t>
            </a:r>
            <a:r>
              <a:rPr lang="fr-FR" dirty="0" err="1">
                <a:solidFill>
                  <a:schemeClr val="tx1"/>
                </a:solidFill>
              </a:rPr>
              <a:t>supervisor</a:t>
            </a:r>
            <a:r>
              <a:rPr lang="fr-FR" dirty="0">
                <a:solidFill>
                  <a:schemeClr val="tx1"/>
                </a:solidFill>
              </a:rPr>
              <a:t>, doctoral </a:t>
            </a:r>
            <a:r>
              <a:rPr lang="fr-FR" dirty="0" err="1">
                <a:solidFill>
                  <a:schemeClr val="tx1"/>
                </a:solidFill>
              </a:rPr>
              <a:t>school</a:t>
            </a:r>
            <a:r>
              <a:rPr lang="fr-FR" dirty="0">
                <a:solidFill>
                  <a:schemeClr val="tx1"/>
                </a:solidFill>
              </a:rPr>
              <a:t>)</a:t>
            </a:r>
          </a:p>
          <a:p>
            <a:pPr marL="342900" indent="-342900">
              <a:buFont typeface="Arial"/>
              <a:buChar char="•"/>
            </a:pPr>
            <a:r>
              <a:rPr lang="fr-FR" dirty="0">
                <a:solidFill>
                  <a:schemeClr val="tx1"/>
                </a:solidFill>
              </a:rPr>
              <a:t>Registration </a:t>
            </a:r>
            <a:r>
              <a:rPr lang="fr-FR" dirty="0" err="1">
                <a:solidFill>
                  <a:schemeClr val="tx1"/>
                </a:solidFill>
              </a:rPr>
              <a:t>fees</a:t>
            </a:r>
            <a:endParaRPr lang="fr-FR" dirty="0">
              <a:solidFill>
                <a:schemeClr val="tx1"/>
              </a:solidFill>
            </a:endParaRPr>
          </a:p>
        </p:txBody>
      </p:sp>
      <p:sp>
        <p:nvSpPr>
          <p:cNvPr id="7" name="Rogner un rectangle avec un coin diagonal 6"/>
          <p:cNvSpPr/>
          <p:nvPr/>
        </p:nvSpPr>
        <p:spPr>
          <a:xfrm>
            <a:off x="4977393" y="1525501"/>
            <a:ext cx="4374781" cy="2807276"/>
          </a:xfrm>
          <a:prstGeom prst="snip2DiagRect">
            <a:avLst/>
          </a:prstGeom>
          <a:solidFill>
            <a:srgbClr val="FF6600"/>
          </a:solidFill>
        </p:spPr>
        <p:style>
          <a:lnRef idx="1">
            <a:schemeClr val="accent1"/>
          </a:lnRef>
          <a:fillRef idx="3">
            <a:schemeClr val="accent1"/>
          </a:fillRef>
          <a:effectRef idx="2">
            <a:schemeClr val="accent1"/>
          </a:effectRef>
          <a:fontRef idx="minor">
            <a:schemeClr val="lt1"/>
          </a:fontRef>
        </p:style>
        <p:txBody>
          <a:bodyPr rtlCol="0" anchor="ctr"/>
          <a:lstStyle/>
          <a:p>
            <a:pPr algn="r"/>
            <a:r>
              <a:rPr lang="fr-FR" sz="2000" b="1" dirty="0">
                <a:solidFill>
                  <a:schemeClr val="tx1"/>
                </a:solidFill>
              </a:rPr>
              <a:t>Program </a:t>
            </a:r>
            <a:r>
              <a:rPr lang="fr-FR" sz="2000" b="1" dirty="0" err="1">
                <a:solidFill>
                  <a:schemeClr val="tx1"/>
                </a:solidFill>
              </a:rPr>
              <a:t>enrollment</a:t>
            </a:r>
            <a:r>
              <a:rPr lang="fr-FR" sz="2000" b="1" dirty="0">
                <a:solidFill>
                  <a:schemeClr val="tx1"/>
                </a:solidFill>
              </a:rPr>
              <a:t>           </a:t>
            </a:r>
            <a:r>
              <a:rPr lang="fr-FR" dirty="0">
                <a:solidFill>
                  <a:srgbClr val="000000"/>
                </a:solidFill>
              </a:rPr>
              <a:t>Step</a:t>
            </a:r>
            <a:r>
              <a:rPr lang="fr-FR" sz="7200" b="1" dirty="0">
                <a:solidFill>
                  <a:srgbClr val="000000"/>
                </a:solidFill>
              </a:rPr>
              <a:t>1</a:t>
            </a:r>
            <a:r>
              <a:rPr lang="fr-FR" dirty="0"/>
              <a:t> </a:t>
            </a:r>
          </a:p>
          <a:p>
            <a:pPr marL="342900" indent="-342900" algn="just">
              <a:buFont typeface="Arial"/>
              <a:buChar char="•"/>
            </a:pPr>
            <a:r>
              <a:rPr lang="fr-FR" dirty="0" err="1"/>
              <a:t>Mutual</a:t>
            </a:r>
            <a:r>
              <a:rPr lang="fr-FR" dirty="0"/>
              <a:t> </a:t>
            </a:r>
            <a:r>
              <a:rPr lang="fr-FR" dirty="0" err="1"/>
              <a:t>commitment</a:t>
            </a:r>
            <a:r>
              <a:rPr lang="fr-FR" dirty="0"/>
              <a:t> by all </a:t>
            </a:r>
            <a:r>
              <a:rPr lang="fr-FR" dirty="0" err="1"/>
              <a:t>those</a:t>
            </a:r>
            <a:r>
              <a:rPr lang="fr-FR" dirty="0"/>
              <a:t> </a:t>
            </a:r>
            <a:r>
              <a:rPr lang="fr-FR" dirty="0" err="1"/>
              <a:t>involved</a:t>
            </a:r>
            <a:r>
              <a:rPr lang="fr-FR" dirty="0"/>
              <a:t> in the </a:t>
            </a:r>
            <a:r>
              <a:rPr lang="fr-FR" dirty="0" err="1"/>
              <a:t>PhD</a:t>
            </a:r>
            <a:r>
              <a:rPr lang="fr-FR" dirty="0"/>
              <a:t> (</a:t>
            </a:r>
            <a:r>
              <a:rPr lang="fr-FR" dirty="0" err="1"/>
              <a:t>PhD</a:t>
            </a:r>
            <a:r>
              <a:rPr lang="fr-FR" dirty="0"/>
              <a:t> </a:t>
            </a:r>
            <a:r>
              <a:rPr lang="fr-FR" dirty="0" err="1"/>
              <a:t>student</a:t>
            </a:r>
            <a:r>
              <a:rPr lang="fr-FR" dirty="0"/>
              <a:t>, </a:t>
            </a:r>
            <a:r>
              <a:rPr lang="fr-FR" dirty="0" err="1"/>
              <a:t>advisor</a:t>
            </a:r>
            <a:r>
              <a:rPr lang="fr-FR" dirty="0"/>
              <a:t>, </a:t>
            </a:r>
            <a:r>
              <a:rPr lang="fr-FR" dirty="0" err="1"/>
              <a:t>research</a:t>
            </a:r>
            <a:r>
              <a:rPr lang="fr-FR" dirty="0"/>
              <a:t> unit and doctoral </a:t>
            </a:r>
            <a:r>
              <a:rPr lang="fr-FR" dirty="0" err="1"/>
              <a:t>school</a:t>
            </a:r>
            <a:r>
              <a:rPr lang="fr-FR" dirty="0"/>
              <a:t>)</a:t>
            </a:r>
          </a:p>
          <a:p>
            <a:pPr marL="342900" indent="-342900" algn="just">
              <a:buFont typeface="Arial"/>
              <a:buChar char="•"/>
            </a:pPr>
            <a:r>
              <a:rPr lang="fr-FR" dirty="0" err="1"/>
              <a:t>Individual</a:t>
            </a:r>
            <a:r>
              <a:rPr lang="fr-FR" dirty="0"/>
              <a:t> doctoral training agreement</a:t>
            </a:r>
          </a:p>
          <a:p>
            <a:pPr marL="342900" indent="-342900" algn="just">
              <a:buFont typeface="Arial"/>
              <a:buChar char="•"/>
            </a:pPr>
            <a:r>
              <a:rPr lang="fr-FR" dirty="0"/>
              <a:t>Doctoral </a:t>
            </a:r>
            <a:r>
              <a:rPr lang="fr-FR" dirty="0" err="1"/>
              <a:t>student</a:t>
            </a:r>
            <a:r>
              <a:rPr lang="fr-FR" dirty="0"/>
              <a:t> portfolio</a:t>
            </a:r>
          </a:p>
          <a:p>
            <a:pPr marL="285750" indent="-285750" algn="just">
              <a:buFont typeface="Arial"/>
              <a:buChar char="•"/>
            </a:pPr>
            <a:endParaRPr lang="fr-FR" dirty="0"/>
          </a:p>
        </p:txBody>
      </p:sp>
      <p:sp>
        <p:nvSpPr>
          <p:cNvPr id="8" name="Rogner un rectangle avec un coin diagonal 7"/>
          <p:cNvSpPr/>
          <p:nvPr/>
        </p:nvSpPr>
        <p:spPr>
          <a:xfrm>
            <a:off x="6811023" y="5032461"/>
            <a:ext cx="3784700" cy="1626027"/>
          </a:xfrm>
          <a:prstGeom prst="snip2DiagRect">
            <a:avLst/>
          </a:prstGeom>
          <a:solidFill>
            <a:srgbClr val="0000FF"/>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fr-FR" b="1" dirty="0">
                <a:solidFill>
                  <a:schemeClr val="bg1"/>
                </a:solidFill>
              </a:rPr>
              <a:t>Registration in 4</a:t>
            </a:r>
            <a:r>
              <a:rPr lang="fr-FR" b="1" baseline="30000" dirty="0">
                <a:solidFill>
                  <a:schemeClr val="bg1"/>
                </a:solidFill>
              </a:rPr>
              <a:t>th</a:t>
            </a:r>
            <a:r>
              <a:rPr lang="fr-FR" b="1" dirty="0">
                <a:solidFill>
                  <a:schemeClr val="bg1"/>
                </a:solidFill>
              </a:rPr>
              <a:t> </a:t>
            </a:r>
            <a:r>
              <a:rPr lang="fr-FR" b="1" dirty="0" err="1">
                <a:solidFill>
                  <a:schemeClr val="bg1"/>
                </a:solidFill>
              </a:rPr>
              <a:t>derogatory</a:t>
            </a:r>
            <a:r>
              <a:rPr lang="fr-FR" b="1" dirty="0">
                <a:solidFill>
                  <a:schemeClr val="bg1"/>
                </a:solidFill>
              </a:rPr>
              <a:t> </a:t>
            </a:r>
            <a:r>
              <a:rPr lang="fr-FR" b="1" dirty="0" err="1">
                <a:solidFill>
                  <a:schemeClr val="bg1"/>
                </a:solidFill>
              </a:rPr>
              <a:t>year</a:t>
            </a:r>
            <a:endParaRPr lang="fr-FR" b="1" dirty="0">
              <a:solidFill>
                <a:schemeClr val="bg1"/>
              </a:solidFill>
            </a:endParaRPr>
          </a:p>
          <a:p>
            <a:pPr algn="ctr"/>
            <a:endParaRPr lang="fr-FR" dirty="0"/>
          </a:p>
          <a:p>
            <a:pPr marL="285750" indent="-285750" algn="just">
              <a:buFont typeface="Arial"/>
              <a:buChar char="•"/>
            </a:pPr>
            <a:r>
              <a:rPr lang="fr-FR" dirty="0"/>
              <a:t>Support </a:t>
            </a:r>
            <a:r>
              <a:rPr lang="fr-FR" dirty="0" err="1"/>
              <a:t>letter</a:t>
            </a:r>
            <a:r>
              <a:rPr lang="fr-FR" dirty="0"/>
              <a:t> </a:t>
            </a:r>
            <a:r>
              <a:rPr lang="fr-FR" dirty="0" err="1"/>
              <a:t>from</a:t>
            </a:r>
            <a:r>
              <a:rPr lang="fr-FR" dirty="0"/>
              <a:t> </a:t>
            </a:r>
            <a:r>
              <a:rPr lang="fr-FR" dirty="0" err="1"/>
              <a:t>your</a:t>
            </a:r>
            <a:r>
              <a:rPr lang="fr-FR" dirty="0"/>
              <a:t> </a:t>
            </a:r>
            <a:r>
              <a:rPr lang="fr-FR" dirty="0" err="1"/>
              <a:t>advisor</a:t>
            </a:r>
            <a:endParaRPr lang="fr-FR" dirty="0"/>
          </a:p>
          <a:p>
            <a:pPr marL="285750" indent="-285750" algn="just">
              <a:buFont typeface="Arial"/>
              <a:buChar char="•"/>
            </a:pPr>
            <a:r>
              <a:rPr lang="fr-FR" dirty="0" err="1"/>
              <a:t>Additional</a:t>
            </a:r>
            <a:r>
              <a:rPr lang="fr-FR" dirty="0"/>
              <a:t> </a:t>
            </a:r>
            <a:r>
              <a:rPr lang="fr-FR" dirty="0" err="1"/>
              <a:t>funding</a:t>
            </a:r>
            <a:r>
              <a:rPr lang="fr-FR" dirty="0"/>
              <a:t> to finish </a:t>
            </a:r>
            <a:r>
              <a:rPr lang="fr-FR" dirty="0" err="1"/>
              <a:t>your</a:t>
            </a:r>
            <a:r>
              <a:rPr lang="fr-FR" dirty="0"/>
              <a:t> </a:t>
            </a:r>
            <a:r>
              <a:rPr lang="fr-FR" dirty="0" err="1"/>
              <a:t>PhD</a:t>
            </a:r>
            <a:endParaRPr lang="fr-FR" dirty="0"/>
          </a:p>
        </p:txBody>
      </p:sp>
      <p:pic>
        <p:nvPicPr>
          <p:cNvPr id="9" name="Image 8"/>
          <p:cNvPicPr>
            <a:picLocks noChangeAspect="1"/>
          </p:cNvPicPr>
          <p:nvPr/>
        </p:nvPicPr>
        <p:blipFill>
          <a:blip r:embed="rId2"/>
          <a:stretch>
            <a:fillRect/>
          </a:stretch>
        </p:blipFill>
        <p:spPr>
          <a:xfrm>
            <a:off x="5427503" y="4391696"/>
            <a:ext cx="3193014" cy="614041"/>
          </a:xfrm>
          <a:prstGeom prst="rect">
            <a:avLst/>
          </a:prstGeom>
        </p:spPr>
      </p:pic>
      <p:pic>
        <p:nvPicPr>
          <p:cNvPr id="10" name="Image 9"/>
          <p:cNvPicPr>
            <a:picLocks noChangeAspect="1"/>
          </p:cNvPicPr>
          <p:nvPr/>
        </p:nvPicPr>
        <p:blipFill>
          <a:blip r:embed="rId3"/>
          <a:stretch>
            <a:fillRect/>
          </a:stretch>
        </p:blipFill>
        <p:spPr>
          <a:xfrm>
            <a:off x="1686255" y="3246314"/>
            <a:ext cx="3241975" cy="555370"/>
          </a:xfrm>
          <a:prstGeom prst="rect">
            <a:avLst/>
          </a:prstGeom>
        </p:spPr>
      </p:pic>
      <p:pic>
        <p:nvPicPr>
          <p:cNvPr id="11" name="Image 10">
            <a:extLst>
              <a:ext uri="{FF2B5EF4-FFF2-40B4-BE49-F238E27FC236}">
                <a16:creationId xmlns:a16="http://schemas.microsoft.com/office/drawing/2014/main" id="{F567E851-F271-42E6-B87E-AACE2482567D}"/>
              </a:ext>
            </a:extLst>
          </p:cNvPr>
          <p:cNvPicPr>
            <a:picLocks noChangeAspect="1"/>
          </p:cNvPicPr>
          <p:nvPr/>
        </p:nvPicPr>
        <p:blipFill rotWithShape="1">
          <a:blip r:embed="rId4">
            <a:extLst>
              <a:ext uri="{28A0092B-C50C-407E-A947-70E740481C1C}">
                <a14:useLocalDpi xmlns:a14="http://schemas.microsoft.com/office/drawing/2010/main" val="0"/>
              </a:ext>
            </a:extLst>
          </a:blip>
          <a:srcRect l="8795" t="8996" r="8038" b="83635"/>
          <a:stretch/>
        </p:blipFill>
        <p:spPr>
          <a:xfrm>
            <a:off x="-1" y="-176171"/>
            <a:ext cx="12192001" cy="1528225"/>
          </a:xfrm>
          <a:prstGeom prst="rect">
            <a:avLst/>
          </a:prstGeom>
        </p:spPr>
      </p:pic>
      <p:sp>
        <p:nvSpPr>
          <p:cNvPr id="2" name="ZoneTexte 1">
            <a:extLst>
              <a:ext uri="{FF2B5EF4-FFF2-40B4-BE49-F238E27FC236}">
                <a16:creationId xmlns:a16="http://schemas.microsoft.com/office/drawing/2014/main" id="{FD340209-90F8-236F-B3EE-71C3F6584C41}"/>
              </a:ext>
            </a:extLst>
          </p:cNvPr>
          <p:cNvSpPr txBox="1"/>
          <p:nvPr/>
        </p:nvSpPr>
        <p:spPr>
          <a:xfrm>
            <a:off x="0" y="1133478"/>
            <a:ext cx="11140262" cy="10280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kern="1200" dirty="0">
                <a:hlinkClick r:id="rId5"/>
              </a:rPr>
              <a:t>https://ecole-doctorale-659.univ-amu.fr/en</a:t>
            </a:r>
            <a:endParaRPr lang="fr-FR" sz="3200" kern="1200" dirty="0"/>
          </a:p>
          <a:p>
            <a:pPr marL="0" lvl="0" indent="0" algn="l" defTabSz="1422400">
              <a:lnSpc>
                <a:spcPct val="90000"/>
              </a:lnSpc>
              <a:spcBef>
                <a:spcPct val="0"/>
              </a:spcBef>
              <a:spcAft>
                <a:spcPct val="35000"/>
              </a:spcAft>
              <a:buNone/>
            </a:pPr>
            <a:endParaRPr lang="fr-FR" sz="3200" kern="1200" dirty="0"/>
          </a:p>
        </p:txBody>
      </p:sp>
    </p:spTree>
    <p:extLst>
      <p:ext uri="{BB962C8B-B14F-4D97-AF65-F5344CB8AC3E}">
        <p14:creationId xmlns:p14="http://schemas.microsoft.com/office/powerpoint/2010/main" val="155097047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p:cNvPicPr>
            <a:picLocks noChangeAspect="1"/>
          </p:cNvPicPr>
          <p:nvPr/>
        </p:nvPicPr>
        <p:blipFill>
          <a:blip r:embed="rId2"/>
          <a:stretch>
            <a:fillRect/>
          </a:stretch>
        </p:blipFill>
        <p:spPr>
          <a:xfrm>
            <a:off x="1646885" y="2969673"/>
            <a:ext cx="4792466" cy="3073400"/>
          </a:xfrm>
          <a:prstGeom prst="rect">
            <a:avLst/>
          </a:prstGeom>
        </p:spPr>
      </p:pic>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17</a:t>
            </a:fld>
            <a:endParaRPr lang="fr-FR" dirty="0"/>
          </a:p>
        </p:txBody>
      </p:sp>
      <p:sp>
        <p:nvSpPr>
          <p:cNvPr id="10" name="Rectangle 9"/>
          <p:cNvSpPr/>
          <p:nvPr/>
        </p:nvSpPr>
        <p:spPr>
          <a:xfrm>
            <a:off x="1005841" y="5823538"/>
            <a:ext cx="9291828" cy="923330"/>
          </a:xfrm>
          <a:prstGeom prst="rect">
            <a:avLst/>
          </a:prstGeom>
          <a:ln>
            <a:noFill/>
          </a:ln>
        </p:spPr>
        <p:txBody>
          <a:bodyPr wrap="square">
            <a:spAutoFit/>
          </a:bodyPr>
          <a:lstStyle/>
          <a:p>
            <a:pPr algn="ctr"/>
            <a:r>
              <a:rPr lang="fr-FR" b="1" cap="small" dirty="0">
                <a:solidFill>
                  <a:srgbClr val="FF0000"/>
                </a:solidFill>
              </a:rPr>
              <a:t>!! </a:t>
            </a:r>
            <a:r>
              <a:rPr lang="fr-FR" b="1" cap="small" dirty="0" err="1">
                <a:solidFill>
                  <a:srgbClr val="FF0000"/>
                </a:solidFill>
              </a:rPr>
              <a:t>Required</a:t>
            </a:r>
            <a:r>
              <a:rPr lang="fr-FR" b="1" cap="small" dirty="0">
                <a:solidFill>
                  <a:srgbClr val="FF0000"/>
                </a:solidFill>
              </a:rPr>
              <a:t> to </a:t>
            </a:r>
            <a:r>
              <a:rPr lang="fr-FR" b="1" cap="small" dirty="0" err="1">
                <a:solidFill>
                  <a:srgbClr val="FF0000"/>
                </a:solidFill>
              </a:rPr>
              <a:t>renew</a:t>
            </a:r>
            <a:r>
              <a:rPr lang="fr-FR" b="1" cap="small" dirty="0">
                <a:solidFill>
                  <a:srgbClr val="FF0000"/>
                </a:solidFill>
              </a:rPr>
              <a:t> </a:t>
            </a:r>
            <a:r>
              <a:rPr lang="fr-FR" b="1" cap="small" dirty="0" err="1">
                <a:solidFill>
                  <a:srgbClr val="FF0000"/>
                </a:solidFill>
              </a:rPr>
              <a:t>your</a:t>
            </a:r>
            <a:r>
              <a:rPr lang="fr-FR" b="1" cap="small" dirty="0">
                <a:solidFill>
                  <a:srgbClr val="FF0000"/>
                </a:solidFill>
              </a:rPr>
              <a:t> </a:t>
            </a:r>
            <a:r>
              <a:rPr lang="fr-FR" b="1" cap="small" dirty="0" err="1">
                <a:solidFill>
                  <a:srgbClr val="FF0000"/>
                </a:solidFill>
              </a:rPr>
              <a:t>annual</a:t>
            </a:r>
            <a:r>
              <a:rPr lang="fr-FR" b="1" cap="small" dirty="0">
                <a:solidFill>
                  <a:srgbClr val="FF0000"/>
                </a:solidFill>
              </a:rPr>
              <a:t> registration !!</a:t>
            </a:r>
          </a:p>
          <a:p>
            <a:pPr algn="ctr"/>
            <a:r>
              <a:rPr lang="fr-FR" b="1" cap="small" dirty="0">
                <a:solidFill>
                  <a:srgbClr val="FF0000"/>
                </a:solidFill>
                <a:hlinkClick r:id="rId3"/>
              </a:rPr>
              <a:t>https://ecole-doctorale-659.univ-amu.fr/en/phd-student/individual-follow-up-committee</a:t>
            </a:r>
            <a:endParaRPr lang="fr-FR" b="1" cap="small" dirty="0">
              <a:solidFill>
                <a:srgbClr val="FF0000"/>
              </a:solidFill>
            </a:endParaRPr>
          </a:p>
          <a:p>
            <a:pPr algn="ctr"/>
            <a:endParaRPr lang="fr-FR" b="1" cap="small" dirty="0">
              <a:solidFill>
                <a:srgbClr val="FF0000"/>
              </a:solidFill>
            </a:endParaRPr>
          </a:p>
        </p:txBody>
      </p:sp>
      <p:sp>
        <p:nvSpPr>
          <p:cNvPr id="7" name="Espace réservé du contenu 1"/>
          <p:cNvSpPr>
            <a:spLocks noGrp="1"/>
          </p:cNvSpPr>
          <p:nvPr>
            <p:ph idx="1"/>
          </p:nvPr>
        </p:nvSpPr>
        <p:spPr>
          <a:xfrm>
            <a:off x="1646885" y="1836042"/>
            <a:ext cx="4864619" cy="287542"/>
          </a:xfrm>
        </p:spPr>
        <p:txBody>
          <a:bodyPr>
            <a:normAutofit fontScale="55000" lnSpcReduction="20000"/>
          </a:bodyPr>
          <a:lstStyle/>
          <a:p>
            <a:pPr algn="ctr"/>
            <a:r>
              <a:rPr lang="fr-FR" b="1" dirty="0"/>
              <a:t>Composition: (3 </a:t>
            </a:r>
            <a:r>
              <a:rPr lang="fr-FR" b="1" dirty="0" err="1"/>
              <a:t>members</a:t>
            </a:r>
            <a:r>
              <a:rPr lang="fr-FR" b="1" dirty="0"/>
              <a:t> or more + </a:t>
            </a:r>
            <a:r>
              <a:rPr lang="fr-FR" b="1" dirty="0" err="1"/>
              <a:t>supervisor</a:t>
            </a:r>
            <a:r>
              <a:rPr lang="fr-FR" b="1" dirty="0"/>
              <a:t>)</a:t>
            </a:r>
            <a:endParaRPr lang="fr-FR" dirty="0"/>
          </a:p>
          <a:p>
            <a:pPr algn="ctr"/>
            <a:endParaRPr lang="fr-FR" dirty="0"/>
          </a:p>
          <a:p>
            <a:pPr algn="ctr"/>
            <a:endParaRPr lang="fr-FR" dirty="0"/>
          </a:p>
          <a:p>
            <a:pPr algn="ctr"/>
            <a:endParaRPr lang="fr-FR" dirty="0"/>
          </a:p>
        </p:txBody>
      </p:sp>
      <p:grpSp>
        <p:nvGrpSpPr>
          <p:cNvPr id="15" name="Grouper 14"/>
          <p:cNvGrpSpPr/>
          <p:nvPr/>
        </p:nvGrpSpPr>
        <p:grpSpPr>
          <a:xfrm>
            <a:off x="1873010" y="2132852"/>
            <a:ext cx="4501968" cy="636692"/>
            <a:chOff x="2436595" y="1749919"/>
            <a:chExt cx="4501968" cy="636692"/>
          </a:xfrm>
        </p:grpSpPr>
        <p:sp>
          <p:nvSpPr>
            <p:cNvPr id="2" name="Rectangle 1"/>
            <p:cNvSpPr/>
            <p:nvPr/>
          </p:nvSpPr>
          <p:spPr>
            <a:xfrm>
              <a:off x="2436595" y="1751614"/>
              <a:ext cx="858345" cy="6306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b="1" dirty="0" err="1"/>
                <a:t>Thesis</a:t>
              </a:r>
              <a:r>
                <a:rPr lang="fr-FR" sz="800" b="1" dirty="0"/>
                <a:t> </a:t>
              </a:r>
              <a:r>
                <a:rPr lang="fr-FR" sz="800" b="1" dirty="0" err="1"/>
                <a:t>advisor</a:t>
              </a:r>
              <a:endParaRPr lang="fr-FR" sz="800" b="1" dirty="0"/>
            </a:p>
          </p:txBody>
        </p:sp>
        <p:sp>
          <p:nvSpPr>
            <p:cNvPr id="9" name="Rectangle 8"/>
            <p:cNvSpPr/>
            <p:nvPr/>
          </p:nvSpPr>
          <p:spPr>
            <a:xfrm>
              <a:off x="3356767" y="1755990"/>
              <a:ext cx="858345" cy="6306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b="1" dirty="0" err="1"/>
                <a:t>Personal</a:t>
              </a:r>
              <a:r>
                <a:rPr lang="fr-FR" sz="800" b="1" dirty="0"/>
                <a:t> </a:t>
              </a:r>
              <a:r>
                <a:rPr lang="fr-FR" sz="800" b="1" dirty="0" err="1"/>
                <a:t>tutor</a:t>
              </a:r>
              <a:endParaRPr lang="fr-FR" sz="800" b="1" dirty="0"/>
            </a:p>
            <a:p>
              <a:pPr algn="ctr"/>
              <a:r>
                <a:rPr lang="fr-FR" sz="800" b="1" dirty="0"/>
                <a:t>(</a:t>
              </a:r>
              <a:r>
                <a:rPr lang="fr-FR" sz="800" b="1" dirty="0" err="1"/>
                <a:t>useful</a:t>
              </a:r>
              <a:r>
                <a:rPr lang="fr-FR" sz="800" b="1" dirty="0"/>
                <a:t>)</a:t>
              </a:r>
            </a:p>
          </p:txBody>
        </p:sp>
        <p:sp>
          <p:nvSpPr>
            <p:cNvPr id="11" name="Rectangle 10"/>
            <p:cNvSpPr/>
            <p:nvPr/>
          </p:nvSpPr>
          <p:spPr>
            <a:xfrm>
              <a:off x="4267409" y="1755990"/>
              <a:ext cx="858345" cy="6306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b="1" dirty="0"/>
                <a:t>Expert</a:t>
              </a:r>
            </a:p>
            <a:p>
              <a:pPr algn="ctr"/>
              <a:r>
                <a:rPr lang="fr-FR" sz="800" b="1" dirty="0"/>
                <a:t>(</a:t>
              </a:r>
              <a:r>
                <a:rPr lang="fr-FR" sz="800" b="1" dirty="0" err="1"/>
                <a:t>external</a:t>
              </a:r>
              <a:r>
                <a:rPr lang="fr-FR" sz="800" b="1" dirty="0"/>
                <a:t> and </a:t>
              </a:r>
              <a:r>
                <a:rPr lang="fr-FR" sz="800" b="1" dirty="0" err="1"/>
                <a:t>possibly</a:t>
              </a:r>
              <a:r>
                <a:rPr lang="fr-FR" sz="800" b="1" dirty="0"/>
                <a:t> referee of </a:t>
              </a:r>
              <a:r>
                <a:rPr lang="fr-FR" sz="800" b="1" dirty="0" err="1"/>
                <a:t>your</a:t>
              </a:r>
              <a:r>
                <a:rPr lang="fr-FR" sz="800" b="1" dirty="0"/>
                <a:t> </a:t>
              </a:r>
              <a:r>
                <a:rPr lang="fr-FR" sz="800" b="1" dirty="0" err="1"/>
                <a:t>PhD</a:t>
              </a:r>
              <a:r>
                <a:rPr lang="fr-FR" sz="800" b="1" dirty="0"/>
                <a:t> </a:t>
              </a:r>
              <a:r>
                <a:rPr lang="fr-FR" sz="800" b="1" dirty="0" err="1"/>
                <a:t>defense</a:t>
              </a:r>
              <a:r>
                <a:rPr lang="fr-FR" sz="800" b="1" dirty="0"/>
                <a:t>)</a:t>
              </a:r>
            </a:p>
          </p:txBody>
        </p:sp>
        <p:sp>
          <p:nvSpPr>
            <p:cNvPr id="12" name="Rectangle 11"/>
            <p:cNvSpPr/>
            <p:nvPr/>
          </p:nvSpPr>
          <p:spPr>
            <a:xfrm>
              <a:off x="5179009" y="1752876"/>
              <a:ext cx="858345" cy="6306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b="1" dirty="0" err="1"/>
                <a:t>Representative</a:t>
              </a:r>
              <a:r>
                <a:rPr lang="fr-FR" sz="800" b="1" dirty="0"/>
                <a:t> of the DS </a:t>
              </a:r>
            </a:p>
            <a:p>
              <a:pPr algn="ctr"/>
              <a:r>
                <a:rPr lang="fr-FR" sz="800" b="1" dirty="0"/>
                <a:t>(</a:t>
              </a:r>
              <a:r>
                <a:rPr lang="fr-FR" sz="800" b="1" dirty="0" err="1"/>
                <a:t>from</a:t>
              </a:r>
              <a:r>
                <a:rPr lang="fr-FR" sz="800" b="1" dirty="0"/>
                <a:t> </a:t>
              </a:r>
              <a:r>
                <a:rPr lang="fr-FR" sz="800" b="1" dirty="0" err="1"/>
                <a:t>your</a:t>
              </a:r>
              <a:r>
                <a:rPr lang="fr-FR" sz="800" b="1" dirty="0"/>
                <a:t> </a:t>
              </a:r>
              <a:r>
                <a:rPr lang="fr-FR" sz="800" b="1" dirty="0" err="1"/>
                <a:t>lab</a:t>
              </a:r>
              <a:r>
                <a:rPr lang="fr-FR" sz="800" b="1" dirty="0"/>
                <a:t>)</a:t>
              </a:r>
            </a:p>
          </p:txBody>
        </p:sp>
        <p:sp>
          <p:nvSpPr>
            <p:cNvPr id="13" name="Rectangle 12"/>
            <p:cNvSpPr/>
            <p:nvPr/>
          </p:nvSpPr>
          <p:spPr>
            <a:xfrm>
              <a:off x="6080218" y="1749919"/>
              <a:ext cx="858345" cy="630621"/>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800" b="1" dirty="0" err="1"/>
                <a:t>PhD</a:t>
              </a:r>
              <a:r>
                <a:rPr lang="fr-FR" sz="800" b="1" dirty="0"/>
                <a:t> or post-doc </a:t>
              </a:r>
              <a:r>
                <a:rPr lang="fr-FR" sz="800" b="1" dirty="0" err="1"/>
                <a:t>representative</a:t>
              </a:r>
              <a:endParaRPr lang="fr-FR" sz="800" b="1" dirty="0"/>
            </a:p>
          </p:txBody>
        </p:sp>
      </p:grpSp>
      <p:graphicFrame>
        <p:nvGraphicFramePr>
          <p:cNvPr id="14" name="Diagramme 13"/>
          <p:cNvGraphicFramePr/>
          <p:nvPr/>
        </p:nvGraphicFramePr>
        <p:xfrm>
          <a:off x="6953093" y="2205501"/>
          <a:ext cx="3354623" cy="310292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Espace réservé du contenu 1"/>
          <p:cNvSpPr txBox="1">
            <a:spLocks/>
          </p:cNvSpPr>
          <p:nvPr/>
        </p:nvSpPr>
        <p:spPr bwMode="auto">
          <a:xfrm>
            <a:off x="6953093" y="1836042"/>
            <a:ext cx="3285337" cy="28754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0" indent="0" algn="l" defTabSz="457200" rtl="0" eaLnBrk="1" fontAlgn="base" hangingPunct="1">
              <a:spcBef>
                <a:spcPct val="20000"/>
              </a:spcBef>
              <a:spcAft>
                <a:spcPct val="0"/>
              </a:spcAft>
              <a:buFont typeface="Arial" charset="0"/>
              <a:buNone/>
              <a:defRPr sz="1400" b="0" kern="1200">
                <a:solidFill>
                  <a:schemeClr val="tx1"/>
                </a:solidFill>
                <a:latin typeface="Arial"/>
                <a:ea typeface="ＭＳ Ｐゴシック" charset="-128"/>
                <a:cs typeface="Arial"/>
              </a:defRPr>
            </a:lvl1pPr>
            <a:lvl2pPr marL="914400" indent="-457200" algn="l" defTabSz="457200" rtl="0" eaLnBrk="1" fontAlgn="base" hangingPunct="1">
              <a:spcBef>
                <a:spcPct val="20000"/>
              </a:spcBef>
              <a:spcAft>
                <a:spcPct val="0"/>
              </a:spcAft>
              <a:buClr>
                <a:srgbClr val="AFB1A5"/>
              </a:buClr>
              <a:buSzPct val="100000"/>
              <a:buFont typeface="Wingdings" charset="2"/>
              <a:buChar char=""/>
              <a:defRPr sz="1400" kern="1200">
                <a:solidFill>
                  <a:schemeClr val="tx1"/>
                </a:solidFill>
                <a:latin typeface="Arial"/>
                <a:ea typeface="ＭＳ Ｐゴシック" charset="-128"/>
                <a:cs typeface="Arial"/>
              </a:defRPr>
            </a:lvl2pPr>
            <a:lvl3pPr marL="1200150" indent="-285750" algn="l" defTabSz="457200" rtl="0" eaLnBrk="1" fontAlgn="base" hangingPunct="1">
              <a:spcBef>
                <a:spcPct val="20000"/>
              </a:spcBef>
              <a:spcAft>
                <a:spcPct val="0"/>
              </a:spcAft>
              <a:buClr>
                <a:srgbClr val="AFB1A5"/>
              </a:buClr>
              <a:buSzPct val="130000"/>
              <a:buFont typeface="Arial"/>
              <a:buChar char="•"/>
              <a:defRPr sz="1400" kern="1200">
                <a:solidFill>
                  <a:schemeClr val="tx1"/>
                </a:solidFill>
                <a:latin typeface="Arial"/>
                <a:ea typeface="ＭＳ Ｐゴシック" charset="-128"/>
                <a:cs typeface="Arial"/>
              </a:defRPr>
            </a:lvl3pPr>
            <a:lvl4pPr marL="1600200" indent="-228600" algn="l" defTabSz="457200" rtl="0" eaLnBrk="1" fontAlgn="base" hangingPunct="1">
              <a:spcBef>
                <a:spcPct val="20000"/>
              </a:spcBef>
              <a:spcAft>
                <a:spcPct val="0"/>
              </a:spcAft>
              <a:buClr>
                <a:srgbClr val="AFB1A5"/>
              </a:buClr>
              <a:buSzPct val="100000"/>
              <a:buFont typeface="Lucida Grande"/>
              <a:buChar char="»"/>
              <a:defRPr sz="1400" kern="1200">
                <a:solidFill>
                  <a:schemeClr val="tx1"/>
                </a:solidFill>
                <a:latin typeface="Arial"/>
                <a:ea typeface="ＭＳ Ｐゴシック" charset="-128"/>
                <a:cs typeface="Arial"/>
              </a:defRPr>
            </a:lvl4pPr>
            <a:lvl5pPr marL="2057400" indent="-228600" algn="l" defTabSz="457200" rtl="0" eaLnBrk="1" fontAlgn="base" hangingPunct="1">
              <a:spcBef>
                <a:spcPct val="20000"/>
              </a:spcBef>
              <a:spcAft>
                <a:spcPct val="0"/>
              </a:spcAft>
              <a:buClr>
                <a:srgbClr val="AFB1A5"/>
              </a:buClr>
              <a:buSzPct val="90000"/>
              <a:buFont typeface="Lucida Grande"/>
              <a:buChar char="-"/>
              <a:defRPr sz="1400" kern="1200">
                <a:solidFill>
                  <a:schemeClr val="tx1"/>
                </a:solidFill>
                <a:latin typeface="Arial"/>
                <a:ea typeface="ＭＳ Ｐゴシック"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a:r>
              <a:rPr lang="fr-FR" b="1" dirty="0"/>
              <a:t>A </a:t>
            </a:r>
            <a:r>
              <a:rPr lang="fr-FR" b="1" dirty="0" err="1"/>
              <a:t>thesis</a:t>
            </a:r>
            <a:r>
              <a:rPr lang="fr-FR" b="1" dirty="0"/>
              <a:t> </a:t>
            </a:r>
            <a:r>
              <a:rPr lang="fr-FR" b="1" dirty="0" err="1"/>
              <a:t>committee</a:t>
            </a:r>
            <a:r>
              <a:rPr lang="fr-FR" b="1" dirty="0"/>
              <a:t>, </a:t>
            </a:r>
            <a:r>
              <a:rPr lang="fr-FR" b="1" dirty="0" err="1"/>
              <a:t>what</a:t>
            </a:r>
            <a:r>
              <a:rPr lang="fr-FR" b="1" dirty="0"/>
              <a:t> for?</a:t>
            </a:r>
            <a:endParaRPr lang="fr-FR" dirty="0"/>
          </a:p>
          <a:p>
            <a:pPr algn="ctr"/>
            <a:endParaRPr lang="fr-FR" dirty="0"/>
          </a:p>
          <a:p>
            <a:pPr algn="ctr"/>
            <a:endParaRPr lang="fr-FR" dirty="0"/>
          </a:p>
          <a:p>
            <a:pPr algn="ctr"/>
            <a:endParaRPr lang="fr-FR" dirty="0"/>
          </a:p>
        </p:txBody>
      </p:sp>
      <p:pic>
        <p:nvPicPr>
          <p:cNvPr id="16" name="Image 15">
            <a:extLst>
              <a:ext uri="{FF2B5EF4-FFF2-40B4-BE49-F238E27FC236}">
                <a16:creationId xmlns:a16="http://schemas.microsoft.com/office/drawing/2014/main" id="{B7C0E4B0-9202-456A-88DB-A33E5F2DEF1E}"/>
              </a:ext>
            </a:extLst>
          </p:cNvPr>
          <p:cNvPicPr>
            <a:picLocks noChangeAspect="1"/>
          </p:cNvPicPr>
          <p:nvPr/>
        </p:nvPicPr>
        <p:blipFill rotWithShape="1">
          <a:blip r:embed="rId9">
            <a:extLst>
              <a:ext uri="{28A0092B-C50C-407E-A947-70E740481C1C}">
                <a14:useLocalDpi xmlns:a14="http://schemas.microsoft.com/office/drawing/2010/main" val="0"/>
              </a:ext>
            </a:extLst>
          </a:blip>
          <a:srcRect l="8795" t="8996" r="8038" b="83635"/>
          <a:stretch/>
        </p:blipFill>
        <p:spPr>
          <a:xfrm>
            <a:off x="-76042" y="-32957"/>
            <a:ext cx="12192001" cy="1528225"/>
          </a:xfrm>
          <a:prstGeom prst="rect">
            <a:avLst/>
          </a:prstGeom>
        </p:spPr>
      </p:pic>
      <p:sp>
        <p:nvSpPr>
          <p:cNvPr id="3" name="Titre 2"/>
          <p:cNvSpPr>
            <a:spLocks noGrp="1"/>
          </p:cNvSpPr>
          <p:nvPr>
            <p:ph type="title"/>
          </p:nvPr>
        </p:nvSpPr>
        <p:spPr>
          <a:xfrm>
            <a:off x="447369" y="1196242"/>
            <a:ext cx="8229600" cy="642937"/>
          </a:xfrm>
        </p:spPr>
        <p:txBody>
          <a:bodyPr>
            <a:normAutofit/>
          </a:bodyPr>
          <a:lstStyle/>
          <a:p>
            <a:r>
              <a:rPr lang="fr-FR" sz="3000" b="1" dirty="0"/>
              <a:t>THESIS COMMITTEE (CSI):</a:t>
            </a:r>
          </a:p>
        </p:txBody>
      </p:sp>
    </p:spTree>
    <p:extLst>
      <p:ext uri="{BB962C8B-B14F-4D97-AF65-F5344CB8AC3E}">
        <p14:creationId xmlns:p14="http://schemas.microsoft.com/office/powerpoint/2010/main" val="31420572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44A8115F-B085-4326-86C0-D2707667861F}"/>
              </a:ext>
            </a:extLst>
          </p:cNvPr>
          <p:cNvPicPr>
            <a:picLocks noChangeAspect="1"/>
          </p:cNvPicPr>
          <p:nvPr/>
        </p:nvPicPr>
        <p:blipFill rotWithShape="1">
          <a:blip r:embed="rId2">
            <a:extLst>
              <a:ext uri="{28A0092B-C50C-407E-A947-70E740481C1C}">
                <a14:useLocalDpi xmlns:a14="http://schemas.microsoft.com/office/drawing/2010/main" val="0"/>
              </a:ext>
            </a:extLst>
          </a:blip>
          <a:srcRect l="8795" t="8996" r="8038" b="83635"/>
          <a:stretch/>
        </p:blipFill>
        <p:spPr>
          <a:xfrm>
            <a:off x="-1" y="21645"/>
            <a:ext cx="12192001" cy="1528225"/>
          </a:xfrm>
          <a:prstGeom prst="rect">
            <a:avLst/>
          </a:prstGeom>
        </p:spPr>
      </p:pic>
      <p:sp>
        <p:nvSpPr>
          <p:cNvPr id="3" name="Titre 2"/>
          <p:cNvSpPr>
            <a:spLocks noGrp="1"/>
          </p:cNvSpPr>
          <p:nvPr>
            <p:ph type="title"/>
          </p:nvPr>
        </p:nvSpPr>
        <p:spPr>
          <a:xfrm>
            <a:off x="1070704" y="1267405"/>
            <a:ext cx="10662407" cy="904111"/>
          </a:xfrm>
        </p:spPr>
        <p:txBody>
          <a:bodyPr>
            <a:normAutofit/>
          </a:bodyPr>
          <a:lstStyle/>
          <a:p>
            <a:r>
              <a:rPr lang="fr-FR" sz="3000" b="1" dirty="0"/>
              <a:t>OBJECTIVE AT THE END OF 3/4 YEARS:   PhD </a:t>
            </a:r>
            <a:r>
              <a:rPr lang="fr-FR" sz="3000" b="1" dirty="0" err="1"/>
              <a:t>Defense</a:t>
            </a:r>
            <a:endParaRPr lang="fr-FR" sz="3000" b="1" dirty="0"/>
          </a:p>
        </p:txBody>
      </p:sp>
      <p:graphicFrame>
        <p:nvGraphicFramePr>
          <p:cNvPr id="6" name="Diagramme 5"/>
          <p:cNvGraphicFramePr/>
          <p:nvPr>
            <p:extLst>
              <p:ext uri="{D42A27DB-BD31-4B8C-83A1-F6EECF244321}">
                <p14:modId xmlns:p14="http://schemas.microsoft.com/office/powerpoint/2010/main" val="1314248108"/>
              </p:ext>
            </p:extLst>
          </p:nvPr>
        </p:nvGraphicFramePr>
        <p:xfrm>
          <a:off x="1676026" y="2192317"/>
          <a:ext cx="4197921"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Espace réservé du numéro de diapositive 1">
            <a:extLst>
              <a:ext uri="{FF2B5EF4-FFF2-40B4-BE49-F238E27FC236}">
                <a16:creationId xmlns:a16="http://schemas.microsoft.com/office/drawing/2014/main" id="{AFF17323-6071-4A21-81D1-25170F11447F}"/>
              </a:ext>
            </a:extLst>
          </p:cNvPr>
          <p:cNvSpPr>
            <a:spLocks noGrp="1"/>
          </p:cNvSpPr>
          <p:nvPr>
            <p:ph type="sldNum" sz="quarter" idx="12"/>
          </p:nvPr>
        </p:nvSpPr>
        <p:spPr/>
        <p:txBody>
          <a:bodyPr/>
          <a:lstStyle/>
          <a:p>
            <a:fld id="{A9F7E405-ADD1-4D41-AC1B-10EA99174BF2}" type="slidenum">
              <a:rPr lang="fr-FR" smtClean="0"/>
              <a:t>18</a:t>
            </a:fld>
            <a:endParaRPr lang="fr-FR"/>
          </a:p>
        </p:txBody>
      </p:sp>
      <p:sp>
        <p:nvSpPr>
          <p:cNvPr id="4" name="ZoneTexte 3">
            <a:extLst>
              <a:ext uri="{FF2B5EF4-FFF2-40B4-BE49-F238E27FC236}">
                <a16:creationId xmlns:a16="http://schemas.microsoft.com/office/drawing/2014/main" id="{C5E9B803-B76D-63B0-A5F6-06B5579BA8A7}"/>
              </a:ext>
            </a:extLst>
          </p:cNvPr>
          <p:cNvSpPr txBox="1"/>
          <p:nvPr/>
        </p:nvSpPr>
        <p:spPr>
          <a:xfrm>
            <a:off x="5748764" y="3138030"/>
            <a:ext cx="5679055" cy="2308324"/>
          </a:xfrm>
          <a:prstGeom prst="rect">
            <a:avLst/>
          </a:prstGeom>
          <a:solidFill>
            <a:schemeClr val="accent2">
              <a:lumMod val="20000"/>
              <a:lumOff val="80000"/>
            </a:schemeClr>
          </a:solidFill>
          <a:ln w="38100">
            <a:solidFill>
              <a:schemeClr val="accent2">
                <a:lumMod val="75000"/>
              </a:schemeClr>
            </a:solidFill>
          </a:ln>
        </p:spPr>
        <p:txBody>
          <a:bodyPr wrap="none" rtlCol="0">
            <a:spAutoFit/>
          </a:bodyPr>
          <a:lstStyle/>
          <a:p>
            <a:r>
              <a:rPr lang="fr-FR" b="1" dirty="0" err="1"/>
              <a:t>Mandatory</a:t>
            </a:r>
            <a:r>
              <a:rPr lang="fr-FR" b="1" dirty="0"/>
              <a:t> registration </a:t>
            </a:r>
            <a:r>
              <a:rPr lang="fr-FR" dirty="0"/>
              <a:t>(ADUM): 10 </a:t>
            </a:r>
            <a:r>
              <a:rPr lang="fr-FR" dirty="0" err="1"/>
              <a:t>weeks</a:t>
            </a:r>
            <a:r>
              <a:rPr lang="fr-FR" dirty="0"/>
              <a:t> </a:t>
            </a:r>
            <a:r>
              <a:rPr lang="fr-FR" dirty="0" err="1"/>
              <a:t>before</a:t>
            </a:r>
            <a:r>
              <a:rPr lang="fr-FR" dirty="0"/>
              <a:t> </a:t>
            </a:r>
            <a:r>
              <a:rPr lang="fr-FR" dirty="0" err="1"/>
              <a:t>defence</a:t>
            </a:r>
            <a:endParaRPr lang="fr-FR" dirty="0"/>
          </a:p>
          <a:p>
            <a:endParaRPr lang="fr-FR" dirty="0"/>
          </a:p>
          <a:p>
            <a:r>
              <a:rPr lang="fr-FR" b="1" dirty="0"/>
              <a:t>Jury validation </a:t>
            </a:r>
            <a:r>
              <a:rPr lang="fr-FR" dirty="0"/>
              <a:t>: Doctoral </a:t>
            </a:r>
            <a:r>
              <a:rPr lang="fr-FR" dirty="0" err="1"/>
              <a:t>school</a:t>
            </a:r>
            <a:endParaRPr lang="fr-FR" dirty="0"/>
          </a:p>
          <a:p>
            <a:pPr marL="285750" indent="-285750">
              <a:buFontTx/>
              <a:buChar char="-"/>
            </a:pPr>
            <a:r>
              <a:rPr lang="fr-FR" dirty="0" err="1"/>
              <a:t>Gender</a:t>
            </a:r>
            <a:r>
              <a:rPr lang="fr-FR" dirty="0"/>
              <a:t> ratio</a:t>
            </a:r>
          </a:p>
          <a:p>
            <a:pPr marL="285750" indent="-285750">
              <a:buFontTx/>
              <a:buChar char="-"/>
            </a:pPr>
            <a:r>
              <a:rPr lang="fr-FR" dirty="0" err="1"/>
              <a:t>External</a:t>
            </a:r>
            <a:r>
              <a:rPr lang="fr-FR" dirty="0"/>
              <a:t> </a:t>
            </a:r>
            <a:r>
              <a:rPr lang="fr-FR" dirty="0" err="1"/>
              <a:t>reviewers</a:t>
            </a:r>
            <a:r>
              <a:rPr lang="fr-FR" dirty="0"/>
              <a:t> (« rapporteurs ») </a:t>
            </a:r>
            <a:r>
              <a:rPr lang="fr-FR" dirty="0" err="1"/>
              <a:t>with</a:t>
            </a:r>
            <a:r>
              <a:rPr lang="fr-FR" dirty="0"/>
              <a:t> HDR</a:t>
            </a:r>
          </a:p>
          <a:p>
            <a:pPr marL="285750" indent="-285750">
              <a:buFontTx/>
              <a:buChar char="-"/>
            </a:pPr>
            <a:r>
              <a:rPr lang="fr-FR" dirty="0"/>
              <a:t>Minimum of 4 </a:t>
            </a:r>
            <a:r>
              <a:rPr lang="fr-FR" dirty="0" err="1"/>
              <a:t>members</a:t>
            </a:r>
            <a:r>
              <a:rPr lang="fr-FR" dirty="0"/>
              <a:t> (at least 50% </a:t>
            </a:r>
            <a:r>
              <a:rPr lang="fr-FR" dirty="0" err="1"/>
              <a:t>external</a:t>
            </a:r>
            <a:r>
              <a:rPr lang="fr-FR" dirty="0"/>
              <a:t>)</a:t>
            </a:r>
          </a:p>
          <a:p>
            <a:endParaRPr lang="fr-FR" dirty="0"/>
          </a:p>
          <a:p>
            <a:r>
              <a:rPr lang="fr-FR" b="1" dirty="0" err="1"/>
              <a:t>Defense</a:t>
            </a:r>
            <a:r>
              <a:rPr lang="fr-FR" b="1" dirty="0"/>
              <a:t> </a:t>
            </a:r>
            <a:r>
              <a:rPr lang="fr-FR" b="1" dirty="0" err="1"/>
              <a:t>aproval</a:t>
            </a:r>
            <a:r>
              <a:rPr lang="fr-FR" b="1" dirty="0"/>
              <a:t> </a:t>
            </a:r>
            <a:r>
              <a:rPr lang="fr-FR" dirty="0"/>
              <a:t>: Doctoral </a:t>
            </a:r>
            <a:r>
              <a:rPr lang="fr-FR" dirty="0" err="1"/>
              <a:t>school</a:t>
            </a:r>
            <a:endParaRPr lang="fr-FR" dirty="0"/>
          </a:p>
        </p:txBody>
      </p:sp>
    </p:spTree>
    <p:extLst>
      <p:ext uri="{BB962C8B-B14F-4D97-AF65-F5344CB8AC3E}">
        <p14:creationId xmlns:p14="http://schemas.microsoft.com/office/powerpoint/2010/main" val="14115979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D21772A4-F34F-4F63-BC9F-2352BC99FDD5}"/>
              </a:ext>
            </a:extLst>
          </p:cNvPr>
          <p:cNvPicPr>
            <a:picLocks noChangeAspect="1"/>
          </p:cNvPicPr>
          <p:nvPr/>
        </p:nvPicPr>
        <p:blipFill rotWithShape="1">
          <a:blip r:embed="rId2">
            <a:extLst>
              <a:ext uri="{28A0092B-C50C-407E-A947-70E740481C1C}">
                <a14:useLocalDpi xmlns:a14="http://schemas.microsoft.com/office/drawing/2010/main" val="0"/>
              </a:ext>
            </a:extLst>
          </a:blip>
          <a:srcRect l="8795" t="8996" r="8038" b="83635"/>
          <a:stretch/>
        </p:blipFill>
        <p:spPr>
          <a:xfrm>
            <a:off x="-1" y="21645"/>
            <a:ext cx="12192001" cy="1528225"/>
          </a:xfrm>
          <a:prstGeom prst="rect">
            <a:avLst/>
          </a:prstGeom>
        </p:spPr>
      </p:pic>
      <p:sp>
        <p:nvSpPr>
          <p:cNvPr id="5" name="Espace réservé du numéro de diapositive 4">
            <a:extLst>
              <a:ext uri="{FF2B5EF4-FFF2-40B4-BE49-F238E27FC236}">
                <a16:creationId xmlns:a16="http://schemas.microsoft.com/office/drawing/2014/main" id="{7D0784D5-AAFB-1983-BB1D-42E9B05490B9}"/>
              </a:ext>
            </a:extLst>
          </p:cNvPr>
          <p:cNvSpPr>
            <a:spLocks noGrp="1"/>
          </p:cNvSpPr>
          <p:nvPr>
            <p:ph type="sldNum" sz="quarter" idx="11"/>
          </p:nvPr>
        </p:nvSpPr>
        <p:spPr/>
        <p:txBody>
          <a:bodyPr/>
          <a:lstStyle/>
          <a:p>
            <a:pPr>
              <a:defRPr/>
            </a:pPr>
            <a:fld id="{1105F73E-D302-7A49-9D49-5CFFB39DEAD8}" type="slidenum">
              <a:rPr lang="fr-FR" smtClean="0"/>
              <a:pPr>
                <a:defRPr/>
              </a:pPr>
              <a:t>19</a:t>
            </a:fld>
            <a:endParaRPr lang="fr-FR" dirty="0"/>
          </a:p>
        </p:txBody>
      </p:sp>
      <p:sp>
        <p:nvSpPr>
          <p:cNvPr id="6" name="Titre 2">
            <a:extLst>
              <a:ext uri="{FF2B5EF4-FFF2-40B4-BE49-F238E27FC236}">
                <a16:creationId xmlns:a16="http://schemas.microsoft.com/office/drawing/2014/main" id="{9C5EE66F-414A-6BFA-28A0-C41ABE7FA18A}"/>
              </a:ext>
            </a:extLst>
          </p:cNvPr>
          <p:cNvSpPr>
            <a:spLocks noGrp="1"/>
          </p:cNvSpPr>
          <p:nvPr>
            <p:ph type="title"/>
          </p:nvPr>
        </p:nvSpPr>
        <p:spPr>
          <a:xfrm>
            <a:off x="182802" y="1378464"/>
            <a:ext cx="8812306" cy="498817"/>
          </a:xfrm>
        </p:spPr>
        <p:txBody>
          <a:bodyPr>
            <a:normAutofit fontScale="90000"/>
          </a:bodyPr>
          <a:lstStyle/>
          <a:p>
            <a:r>
              <a:rPr lang="fr-FR" sz="3000" b="1" dirty="0" err="1"/>
              <a:t>Ph.D</a:t>
            </a:r>
            <a:r>
              <a:rPr lang="fr-FR" sz="3000" b="1" dirty="0"/>
              <a:t>. </a:t>
            </a:r>
            <a:r>
              <a:rPr lang="fr-FR" sz="3000" b="1" dirty="0" err="1"/>
              <a:t>Defense</a:t>
            </a:r>
            <a:r>
              <a:rPr lang="fr-FR" sz="3000" b="1" dirty="0"/>
              <a:t>: sermon</a:t>
            </a:r>
          </a:p>
        </p:txBody>
      </p:sp>
      <p:pic>
        <p:nvPicPr>
          <p:cNvPr id="7" name="Image 6">
            <a:extLst>
              <a:ext uri="{FF2B5EF4-FFF2-40B4-BE49-F238E27FC236}">
                <a16:creationId xmlns:a16="http://schemas.microsoft.com/office/drawing/2014/main" id="{0A43C486-8AAA-DB2D-A9CE-B7BB52BCE454}"/>
              </a:ext>
            </a:extLst>
          </p:cNvPr>
          <p:cNvPicPr>
            <a:picLocks noChangeAspect="1"/>
          </p:cNvPicPr>
          <p:nvPr/>
        </p:nvPicPr>
        <p:blipFill>
          <a:blip r:embed="rId3"/>
          <a:stretch>
            <a:fillRect/>
          </a:stretch>
        </p:blipFill>
        <p:spPr>
          <a:xfrm>
            <a:off x="1970598" y="1797509"/>
            <a:ext cx="8217342" cy="1272347"/>
          </a:xfrm>
          <a:prstGeom prst="rect">
            <a:avLst/>
          </a:prstGeom>
        </p:spPr>
      </p:pic>
      <p:pic>
        <p:nvPicPr>
          <p:cNvPr id="8" name="Image 7">
            <a:extLst>
              <a:ext uri="{FF2B5EF4-FFF2-40B4-BE49-F238E27FC236}">
                <a16:creationId xmlns:a16="http://schemas.microsoft.com/office/drawing/2014/main" id="{92CA4E80-45F9-787F-5872-929066C535CE}"/>
              </a:ext>
            </a:extLst>
          </p:cNvPr>
          <p:cNvPicPr>
            <a:picLocks noChangeAspect="1"/>
          </p:cNvPicPr>
          <p:nvPr/>
        </p:nvPicPr>
        <p:blipFill>
          <a:blip r:embed="rId4"/>
          <a:stretch>
            <a:fillRect/>
          </a:stretch>
        </p:blipFill>
        <p:spPr>
          <a:xfrm>
            <a:off x="1970598" y="2946118"/>
            <a:ext cx="8217342" cy="1472933"/>
          </a:xfrm>
          <a:prstGeom prst="rect">
            <a:avLst/>
          </a:prstGeom>
        </p:spPr>
      </p:pic>
      <p:sp>
        <p:nvSpPr>
          <p:cNvPr id="3" name="ZoneTexte 2">
            <a:extLst>
              <a:ext uri="{FF2B5EF4-FFF2-40B4-BE49-F238E27FC236}">
                <a16:creationId xmlns:a16="http://schemas.microsoft.com/office/drawing/2014/main" id="{13424C7D-A55B-4C9C-3D4A-E2B3EB467306}"/>
              </a:ext>
            </a:extLst>
          </p:cNvPr>
          <p:cNvSpPr txBox="1"/>
          <p:nvPr/>
        </p:nvSpPr>
        <p:spPr bwMode="auto">
          <a:xfrm>
            <a:off x="2001079" y="4778196"/>
            <a:ext cx="8076777" cy="9233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rtlCol="0" anchor="ctr">
            <a:spAutoFit/>
          </a:bodyPr>
          <a:lstStyle/>
          <a:p>
            <a:pPr algn="just"/>
            <a:r>
              <a:rPr lang="fr-FR" sz="1200" dirty="0">
                <a:solidFill>
                  <a:srgbClr val="0070C0"/>
                </a:solidFill>
                <a:latin typeface="Verdana" charset="0"/>
                <a:cs typeface="Arial" charset="0"/>
              </a:rPr>
              <a:t>« In the </a:t>
            </a:r>
            <a:r>
              <a:rPr lang="fr-FR" sz="1200" dirty="0" err="1">
                <a:solidFill>
                  <a:srgbClr val="0070C0"/>
                </a:solidFill>
                <a:latin typeface="Verdana" charset="0"/>
                <a:cs typeface="Arial" charset="0"/>
              </a:rPr>
              <a:t>presence</a:t>
            </a:r>
            <a:r>
              <a:rPr lang="fr-FR" sz="1200" dirty="0">
                <a:solidFill>
                  <a:srgbClr val="0070C0"/>
                </a:solidFill>
                <a:latin typeface="Verdana" charset="0"/>
                <a:cs typeface="Arial" charset="0"/>
              </a:rPr>
              <a:t> of </a:t>
            </a:r>
            <a:r>
              <a:rPr lang="fr-FR" sz="1200" dirty="0" err="1">
                <a:solidFill>
                  <a:srgbClr val="0070C0"/>
                </a:solidFill>
                <a:latin typeface="Verdana" charset="0"/>
                <a:cs typeface="Arial" charset="0"/>
              </a:rPr>
              <a:t>my</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peers</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With</a:t>
            </a:r>
            <a:r>
              <a:rPr lang="fr-FR" sz="1200" dirty="0">
                <a:solidFill>
                  <a:srgbClr val="0070C0"/>
                </a:solidFill>
                <a:latin typeface="Verdana" charset="0"/>
                <a:cs typeface="Arial" charset="0"/>
              </a:rPr>
              <a:t> the </a:t>
            </a:r>
            <a:r>
              <a:rPr lang="fr-FR" sz="1200" dirty="0" err="1">
                <a:solidFill>
                  <a:srgbClr val="0070C0"/>
                </a:solidFill>
                <a:latin typeface="Verdana" charset="0"/>
                <a:cs typeface="Arial" charset="0"/>
              </a:rPr>
              <a:t>completion</a:t>
            </a:r>
            <a:r>
              <a:rPr lang="fr-FR" sz="1200" dirty="0">
                <a:solidFill>
                  <a:srgbClr val="0070C0"/>
                </a:solidFill>
                <a:latin typeface="Verdana" charset="0"/>
                <a:cs typeface="Arial" charset="0"/>
              </a:rPr>
              <a:t> of </a:t>
            </a:r>
            <a:r>
              <a:rPr lang="fr-FR" sz="1200" dirty="0" err="1">
                <a:solidFill>
                  <a:srgbClr val="0070C0"/>
                </a:solidFill>
                <a:latin typeface="Verdana" charset="0"/>
                <a:cs typeface="Arial" charset="0"/>
              </a:rPr>
              <a:t>my</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doctorate</a:t>
            </a:r>
            <a:r>
              <a:rPr lang="fr-FR" sz="1200" dirty="0">
                <a:solidFill>
                  <a:srgbClr val="0070C0"/>
                </a:solidFill>
                <a:latin typeface="Verdana" charset="0"/>
                <a:cs typeface="Arial" charset="0"/>
              </a:rPr>
              <a:t> in (</a:t>
            </a:r>
            <a:r>
              <a:rPr lang="fr-FR" sz="1200" i="1" dirty="0" err="1">
                <a:solidFill>
                  <a:srgbClr val="0070C0"/>
                </a:solidFill>
                <a:latin typeface="Verdana" charset="0"/>
                <a:cs typeface="Arial" charset="0"/>
              </a:rPr>
              <a:t>research</a:t>
            </a:r>
            <a:r>
              <a:rPr lang="fr-FR" sz="1200" i="1" dirty="0">
                <a:solidFill>
                  <a:srgbClr val="0070C0"/>
                </a:solidFill>
                <a:latin typeface="Verdana" charset="0"/>
                <a:cs typeface="Arial" charset="0"/>
              </a:rPr>
              <a:t> </a:t>
            </a:r>
            <a:r>
              <a:rPr lang="fr-FR" sz="1200" i="1" dirty="0" err="1">
                <a:solidFill>
                  <a:srgbClr val="0070C0"/>
                </a:solidFill>
                <a:latin typeface="Verdana" charset="0"/>
                <a:cs typeface="Arial" charset="0"/>
              </a:rPr>
              <a:t>field</a:t>
            </a:r>
            <a:r>
              <a:rPr lang="fr-FR" sz="1200" dirty="0">
                <a:solidFill>
                  <a:srgbClr val="0070C0"/>
                </a:solidFill>
                <a:latin typeface="Verdana" charset="0"/>
                <a:cs typeface="Arial" charset="0"/>
              </a:rPr>
              <a:t>), in </a:t>
            </a:r>
            <a:r>
              <a:rPr lang="fr-FR" sz="1200" dirty="0" err="1">
                <a:solidFill>
                  <a:srgbClr val="0070C0"/>
                </a:solidFill>
                <a:latin typeface="Verdana" charset="0"/>
                <a:cs typeface="Arial" charset="0"/>
              </a:rPr>
              <a:t>my</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quest</a:t>
            </a:r>
            <a:r>
              <a:rPr lang="fr-FR" sz="1200" dirty="0">
                <a:solidFill>
                  <a:srgbClr val="0070C0"/>
                </a:solidFill>
                <a:latin typeface="Verdana" charset="0"/>
                <a:cs typeface="Arial" charset="0"/>
              </a:rPr>
              <a:t> for </a:t>
            </a:r>
            <a:r>
              <a:rPr lang="fr-FR" sz="1200" dirty="0" err="1">
                <a:solidFill>
                  <a:srgbClr val="0070C0"/>
                </a:solidFill>
                <a:latin typeface="Verdana" charset="0"/>
                <a:cs typeface="Arial" charset="0"/>
              </a:rPr>
              <a:t>knowledge</a:t>
            </a:r>
            <a:r>
              <a:rPr lang="fr-FR" sz="1200" dirty="0">
                <a:solidFill>
                  <a:srgbClr val="0070C0"/>
                </a:solidFill>
                <a:latin typeface="Verdana" charset="0"/>
                <a:cs typeface="Arial" charset="0"/>
              </a:rPr>
              <a:t>, I have </a:t>
            </a:r>
            <a:r>
              <a:rPr lang="fr-FR" sz="1200" dirty="0" err="1">
                <a:solidFill>
                  <a:srgbClr val="0070C0"/>
                </a:solidFill>
                <a:latin typeface="Verdana" charset="0"/>
                <a:cs typeface="Arial" charset="0"/>
              </a:rPr>
              <a:t>carried</a:t>
            </a:r>
            <a:r>
              <a:rPr lang="fr-FR" sz="1200" dirty="0">
                <a:solidFill>
                  <a:srgbClr val="0070C0"/>
                </a:solidFill>
                <a:latin typeface="Verdana" charset="0"/>
                <a:cs typeface="Arial" charset="0"/>
              </a:rPr>
              <a:t> out </a:t>
            </a:r>
            <a:r>
              <a:rPr lang="fr-FR" sz="1200" dirty="0" err="1">
                <a:solidFill>
                  <a:srgbClr val="0070C0"/>
                </a:solidFill>
                <a:latin typeface="Verdana" charset="0"/>
                <a:cs typeface="Arial" charset="0"/>
              </a:rPr>
              <a:t>demanding</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research</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demonstrate</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intellectual</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rigour</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ethical</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reflection</a:t>
            </a:r>
            <a:r>
              <a:rPr lang="fr-FR" sz="1200" dirty="0">
                <a:solidFill>
                  <a:srgbClr val="0070C0"/>
                </a:solidFill>
                <a:latin typeface="Verdana" charset="0"/>
                <a:cs typeface="Arial" charset="0"/>
              </a:rPr>
              <a:t>, and respect for the </a:t>
            </a:r>
            <a:r>
              <a:rPr lang="fr-FR" sz="1200" dirty="0" err="1">
                <a:solidFill>
                  <a:srgbClr val="0070C0"/>
                </a:solidFill>
                <a:latin typeface="Verdana" charset="0"/>
                <a:cs typeface="Arial" charset="0"/>
              </a:rPr>
              <a:t>principles</a:t>
            </a:r>
            <a:r>
              <a:rPr lang="fr-FR" sz="1200" dirty="0">
                <a:solidFill>
                  <a:srgbClr val="0070C0"/>
                </a:solidFill>
                <a:latin typeface="Verdana" charset="0"/>
                <a:cs typeface="Arial" charset="0"/>
              </a:rPr>
              <a:t> of </a:t>
            </a:r>
            <a:r>
              <a:rPr lang="fr-FR" sz="1200" dirty="0" err="1">
                <a:solidFill>
                  <a:srgbClr val="0070C0"/>
                </a:solidFill>
                <a:latin typeface="Verdana" charset="0"/>
                <a:cs typeface="Arial" charset="0"/>
              </a:rPr>
              <a:t>research</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integrity</a:t>
            </a:r>
            <a:r>
              <a:rPr lang="fr-FR" sz="1200" dirty="0">
                <a:solidFill>
                  <a:srgbClr val="0070C0"/>
                </a:solidFill>
                <a:latin typeface="Verdana" charset="0"/>
                <a:cs typeface="Arial" charset="0"/>
              </a:rPr>
              <a:t>. As I </a:t>
            </a:r>
            <a:r>
              <a:rPr lang="fr-FR" sz="1200" dirty="0" err="1">
                <a:solidFill>
                  <a:srgbClr val="0070C0"/>
                </a:solidFill>
                <a:latin typeface="Verdana" charset="0"/>
                <a:cs typeface="Arial" charset="0"/>
              </a:rPr>
              <a:t>pursue</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my</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professional</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career</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whatever</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my</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chosen</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field</a:t>
            </a:r>
            <a:r>
              <a:rPr lang="fr-FR" sz="1200" dirty="0">
                <a:solidFill>
                  <a:srgbClr val="0070C0"/>
                </a:solidFill>
                <a:latin typeface="Verdana" charset="0"/>
                <a:cs typeface="Arial" charset="0"/>
              </a:rPr>
              <a:t>, I </a:t>
            </a:r>
            <a:r>
              <a:rPr lang="fr-FR" sz="1200" dirty="0" err="1">
                <a:solidFill>
                  <a:srgbClr val="0070C0"/>
                </a:solidFill>
                <a:latin typeface="Verdana" charset="0"/>
                <a:cs typeface="Arial" charset="0"/>
              </a:rPr>
              <a:t>pladge</a:t>
            </a:r>
            <a:r>
              <a:rPr lang="fr-FR" sz="1200" dirty="0">
                <a:solidFill>
                  <a:srgbClr val="0070C0"/>
                </a:solidFill>
                <a:latin typeface="Verdana" charset="0"/>
                <a:cs typeface="Arial" charset="0"/>
              </a:rPr>
              <a:t>, to the </a:t>
            </a:r>
            <a:r>
              <a:rPr lang="fr-FR" sz="1200" dirty="0" err="1">
                <a:solidFill>
                  <a:srgbClr val="0070C0"/>
                </a:solidFill>
                <a:latin typeface="Verdana" charset="0"/>
                <a:cs typeface="Arial" charset="0"/>
              </a:rPr>
              <a:t>greatest</a:t>
            </a:r>
            <a:r>
              <a:rPr lang="fr-FR" sz="1200" dirty="0">
                <a:solidFill>
                  <a:srgbClr val="0070C0"/>
                </a:solidFill>
                <a:latin typeface="Verdana" charset="0"/>
                <a:cs typeface="Arial" charset="0"/>
              </a:rPr>
              <a:t> of </a:t>
            </a:r>
            <a:r>
              <a:rPr lang="fr-FR" sz="1200" dirty="0" err="1">
                <a:solidFill>
                  <a:srgbClr val="0070C0"/>
                </a:solidFill>
                <a:latin typeface="Verdana" charset="0"/>
                <a:cs typeface="Arial" charset="0"/>
              </a:rPr>
              <a:t>my</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ability</a:t>
            </a:r>
            <a:r>
              <a:rPr lang="fr-FR" sz="1200" dirty="0">
                <a:solidFill>
                  <a:srgbClr val="0070C0"/>
                </a:solidFill>
                <a:latin typeface="Verdana" charset="0"/>
                <a:cs typeface="Arial" charset="0"/>
              </a:rPr>
              <a:t>, to continue to </a:t>
            </a:r>
            <a:r>
              <a:rPr lang="fr-FR" sz="1200" dirty="0" err="1">
                <a:solidFill>
                  <a:srgbClr val="0070C0"/>
                </a:solidFill>
                <a:latin typeface="Verdana" charset="0"/>
                <a:cs typeface="Arial" charset="0"/>
              </a:rPr>
              <a:t>maintain</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integrity</a:t>
            </a:r>
            <a:r>
              <a:rPr lang="fr-FR" sz="1200" dirty="0">
                <a:solidFill>
                  <a:srgbClr val="0070C0"/>
                </a:solidFill>
                <a:latin typeface="Verdana" charset="0"/>
                <a:cs typeface="Arial" charset="0"/>
              </a:rPr>
              <a:t> in </a:t>
            </a:r>
            <a:r>
              <a:rPr lang="fr-FR" sz="1200" dirty="0" err="1">
                <a:solidFill>
                  <a:srgbClr val="0070C0"/>
                </a:solidFill>
                <a:latin typeface="Verdana" charset="0"/>
                <a:cs typeface="Arial" charset="0"/>
              </a:rPr>
              <a:t>my</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relationship</a:t>
            </a:r>
            <a:r>
              <a:rPr lang="fr-FR" sz="1200" dirty="0">
                <a:solidFill>
                  <a:srgbClr val="0070C0"/>
                </a:solidFill>
                <a:latin typeface="Verdana" charset="0"/>
                <a:cs typeface="Arial" charset="0"/>
              </a:rPr>
              <a:t> to </a:t>
            </a:r>
            <a:r>
              <a:rPr lang="fr-FR" sz="1200" dirty="0" err="1">
                <a:solidFill>
                  <a:srgbClr val="0070C0"/>
                </a:solidFill>
                <a:latin typeface="Verdana" charset="0"/>
                <a:cs typeface="Arial" charset="0"/>
              </a:rPr>
              <a:t>knowledge</a:t>
            </a:r>
            <a:r>
              <a:rPr lang="fr-FR" sz="1200" dirty="0">
                <a:solidFill>
                  <a:srgbClr val="0070C0"/>
                </a:solidFill>
                <a:latin typeface="Verdana" charset="0"/>
                <a:cs typeface="Arial" charset="0"/>
              </a:rPr>
              <a:t>, in </a:t>
            </a:r>
            <a:r>
              <a:rPr lang="fr-FR" sz="1200" dirty="0" err="1">
                <a:solidFill>
                  <a:srgbClr val="0070C0"/>
                </a:solidFill>
                <a:latin typeface="Verdana" charset="0"/>
                <a:cs typeface="Arial" charset="0"/>
              </a:rPr>
              <a:t>my</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methods</a:t>
            </a:r>
            <a:r>
              <a:rPr lang="fr-FR" sz="1200" dirty="0">
                <a:solidFill>
                  <a:srgbClr val="0070C0"/>
                </a:solidFill>
                <a:latin typeface="Verdana" charset="0"/>
                <a:cs typeface="Arial" charset="0"/>
              </a:rPr>
              <a:t> and </a:t>
            </a:r>
            <a:r>
              <a:rPr lang="fr-FR" sz="1200" dirty="0" err="1">
                <a:solidFill>
                  <a:srgbClr val="0070C0"/>
                </a:solidFill>
                <a:latin typeface="Verdana" charset="0"/>
                <a:cs typeface="Arial" charset="0"/>
              </a:rPr>
              <a:t>my</a:t>
            </a:r>
            <a:r>
              <a:rPr lang="fr-FR" sz="1200" dirty="0">
                <a:solidFill>
                  <a:srgbClr val="0070C0"/>
                </a:solidFill>
                <a:latin typeface="Verdana" charset="0"/>
                <a:cs typeface="Arial" charset="0"/>
              </a:rPr>
              <a:t> </a:t>
            </a:r>
            <a:r>
              <a:rPr lang="fr-FR" sz="1200" dirty="0" err="1">
                <a:solidFill>
                  <a:srgbClr val="0070C0"/>
                </a:solidFill>
                <a:latin typeface="Verdana" charset="0"/>
                <a:cs typeface="Arial" charset="0"/>
              </a:rPr>
              <a:t>results</a:t>
            </a:r>
            <a:r>
              <a:rPr lang="fr-FR" sz="1200" dirty="0">
                <a:solidFill>
                  <a:srgbClr val="0070C0"/>
                </a:solidFill>
                <a:latin typeface="Verdana" charset="0"/>
                <a:cs typeface="Arial" charset="0"/>
              </a:rPr>
              <a:t>. »</a:t>
            </a:r>
          </a:p>
        </p:txBody>
      </p:sp>
      <p:sp>
        <p:nvSpPr>
          <p:cNvPr id="10" name="Rectangle 9">
            <a:extLst>
              <a:ext uri="{FF2B5EF4-FFF2-40B4-BE49-F238E27FC236}">
                <a16:creationId xmlns:a16="http://schemas.microsoft.com/office/drawing/2014/main" id="{45E8B136-B010-C9B8-E0CD-2DE2CB19D541}"/>
              </a:ext>
            </a:extLst>
          </p:cNvPr>
          <p:cNvSpPr/>
          <p:nvPr/>
        </p:nvSpPr>
        <p:spPr>
          <a:xfrm>
            <a:off x="2001078" y="3429001"/>
            <a:ext cx="7772400" cy="993843"/>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 name="ZoneTexte 1">
            <a:extLst>
              <a:ext uri="{FF2B5EF4-FFF2-40B4-BE49-F238E27FC236}">
                <a16:creationId xmlns:a16="http://schemas.microsoft.com/office/drawing/2014/main" id="{29080345-4DA8-3523-F265-EAC0F87FC351}"/>
              </a:ext>
            </a:extLst>
          </p:cNvPr>
          <p:cNvSpPr txBox="1"/>
          <p:nvPr/>
        </p:nvSpPr>
        <p:spPr bwMode="auto">
          <a:xfrm>
            <a:off x="2120631" y="3329094"/>
            <a:ext cx="7957225" cy="110799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0" tIns="0" rIns="0" bIns="0" rtlCol="0" anchor="ctr">
            <a:spAutoFit/>
          </a:bodyPr>
          <a:lstStyle/>
          <a:p>
            <a:pPr algn="just"/>
            <a:r>
              <a:rPr lang="fr-FR" sz="1200" dirty="0">
                <a:solidFill>
                  <a:srgbClr val="0070C0"/>
                </a:solidFill>
                <a:latin typeface="Verdana" charset="0"/>
                <a:cs typeface="Arial" charset="0"/>
              </a:rPr>
              <a:t>« En présence de mes pairs. Parvenu(e) à l’issue de mon doctorat en (</a:t>
            </a:r>
            <a:r>
              <a:rPr lang="fr-FR" sz="1200" i="1" dirty="0">
                <a:solidFill>
                  <a:srgbClr val="0070C0"/>
                </a:solidFill>
                <a:latin typeface="Verdana" charset="0"/>
                <a:cs typeface="Arial" charset="0"/>
              </a:rPr>
              <a:t>domaine de recherche</a:t>
            </a:r>
            <a:r>
              <a:rPr lang="fr-FR" sz="1200" dirty="0">
                <a:solidFill>
                  <a:srgbClr val="0070C0"/>
                </a:solidFill>
                <a:latin typeface="Verdana" charset="0"/>
                <a:cs typeface="Arial" charset="0"/>
              </a:rPr>
              <a:t>), et ayant ainsi pratiqué, dans ma quête du savoir, l’exercice d’une recherche scientifique exigeante, en cultivant la rigueur intellectuelle, la réflexivité éthique et dans les respects de l’intégrité scientifique, je m’engage, pour ce qui dépendra de moi, dans la suite de ma carrière professionnelle </a:t>
            </a:r>
            <a:r>
              <a:rPr lang="fr-FR" sz="1200" dirty="0" err="1">
                <a:solidFill>
                  <a:srgbClr val="0070C0"/>
                </a:solidFill>
                <a:latin typeface="Verdana" charset="0"/>
                <a:cs typeface="Arial" charset="0"/>
              </a:rPr>
              <a:t>quelqu’en</a:t>
            </a:r>
            <a:r>
              <a:rPr lang="fr-FR" sz="1200" dirty="0">
                <a:solidFill>
                  <a:srgbClr val="0070C0"/>
                </a:solidFill>
                <a:latin typeface="Verdana" charset="0"/>
                <a:cs typeface="Arial" charset="0"/>
              </a:rPr>
              <a:t> soit le secteur ou le domaine d’activité, à maintenir une conduite intègre dans mon rapport au savoir, mes méthodes et mes résultats. »</a:t>
            </a:r>
          </a:p>
        </p:txBody>
      </p:sp>
    </p:spTree>
    <p:extLst>
      <p:ext uri="{BB962C8B-B14F-4D97-AF65-F5344CB8AC3E}">
        <p14:creationId xmlns:p14="http://schemas.microsoft.com/office/powerpoint/2010/main" val="11705941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5C4E33D8-FA46-40A8-9FEF-2697236898F8}"/>
              </a:ext>
            </a:extLst>
          </p:cNvPr>
          <p:cNvPicPr>
            <a:picLocks noChangeAspect="1"/>
          </p:cNvPicPr>
          <p:nvPr/>
        </p:nvPicPr>
        <p:blipFill rotWithShape="1">
          <a:blip r:embed="rId2">
            <a:extLst>
              <a:ext uri="{28A0092B-C50C-407E-A947-70E740481C1C}">
                <a14:useLocalDpi xmlns:a14="http://schemas.microsoft.com/office/drawing/2010/main" val="0"/>
              </a:ext>
            </a:extLst>
          </a:blip>
          <a:srcRect l="8795" t="8996" r="8038" b="83635"/>
          <a:stretch/>
        </p:blipFill>
        <p:spPr>
          <a:xfrm>
            <a:off x="-1" y="21645"/>
            <a:ext cx="12192001" cy="1528225"/>
          </a:xfrm>
          <a:prstGeom prst="rect">
            <a:avLst/>
          </a:prstGeom>
        </p:spPr>
      </p:pic>
      <p:sp>
        <p:nvSpPr>
          <p:cNvPr id="2" name="Titre 1">
            <a:extLst>
              <a:ext uri="{FF2B5EF4-FFF2-40B4-BE49-F238E27FC236}">
                <a16:creationId xmlns:a16="http://schemas.microsoft.com/office/drawing/2014/main" id="{66ECFFD9-2B2C-4E13-831A-2413791FD7F3}"/>
              </a:ext>
            </a:extLst>
          </p:cNvPr>
          <p:cNvSpPr>
            <a:spLocks noGrp="1"/>
          </p:cNvSpPr>
          <p:nvPr>
            <p:ph type="ctrTitle"/>
          </p:nvPr>
        </p:nvSpPr>
        <p:spPr>
          <a:xfrm>
            <a:off x="574157" y="1403224"/>
            <a:ext cx="11617843" cy="5188308"/>
          </a:xfrm>
        </p:spPr>
        <p:txBody>
          <a:bodyPr>
            <a:noAutofit/>
          </a:bodyPr>
          <a:lstStyle/>
          <a:p>
            <a:pPr algn="l"/>
            <a:r>
              <a:rPr lang="fr-FR" sz="1400" dirty="0"/>
              <a:t>09h00  - </a:t>
            </a:r>
            <a:r>
              <a:rPr lang="fr-FR" sz="1400" b="1" dirty="0" err="1"/>
              <a:t>Presentation</a:t>
            </a:r>
            <a:r>
              <a:rPr lang="fr-FR" sz="1400" b="1" dirty="0"/>
              <a:t> of the </a:t>
            </a:r>
            <a:r>
              <a:rPr lang="fr-FR" sz="1400" b="1" dirty="0" err="1"/>
              <a:t>Biomedical</a:t>
            </a:r>
            <a:r>
              <a:rPr lang="fr-FR" sz="1400" b="1" dirty="0"/>
              <a:t> </a:t>
            </a:r>
            <a:r>
              <a:rPr lang="fr-FR" sz="1400" b="1" dirty="0" err="1"/>
              <a:t>Research</a:t>
            </a:r>
            <a:r>
              <a:rPr lang="fr-FR" sz="1400" b="1" dirty="0"/>
              <a:t> Doctoral </a:t>
            </a:r>
            <a:r>
              <a:rPr lang="fr-FR" sz="1400" b="1" dirty="0" err="1"/>
              <a:t>School</a:t>
            </a:r>
            <a:r>
              <a:rPr lang="fr-FR" sz="1400" b="1" dirty="0"/>
              <a:t> </a:t>
            </a:r>
            <a:r>
              <a:rPr lang="fr-FR" sz="1400" dirty="0"/>
              <a:t>- ED659 :</a:t>
            </a:r>
            <a:br>
              <a:rPr lang="fr-FR" sz="1400" dirty="0"/>
            </a:br>
            <a:r>
              <a:rPr lang="fr-FR" sz="1400" dirty="0"/>
              <a:t>Frédéric CASTINETTI - Doctoral </a:t>
            </a:r>
            <a:r>
              <a:rPr lang="fr-FR" sz="1400" dirty="0" err="1"/>
              <a:t>School</a:t>
            </a:r>
            <a:r>
              <a:rPr lang="fr-FR" sz="1400" dirty="0"/>
              <a:t> </a:t>
            </a:r>
            <a:r>
              <a:rPr lang="fr-FR" sz="1400" dirty="0" err="1"/>
              <a:t>Director</a:t>
            </a:r>
            <a:r>
              <a:rPr lang="fr-FR" sz="1400" dirty="0"/>
              <a:t>  et Julie BERBIS - </a:t>
            </a:r>
            <a:r>
              <a:rPr lang="fr-FR" sz="1400" dirty="0" err="1"/>
              <a:t>Deputy</a:t>
            </a:r>
            <a:r>
              <a:rPr lang="fr-FR" sz="1400" dirty="0"/>
              <a:t> </a:t>
            </a:r>
            <a:r>
              <a:rPr lang="fr-FR" sz="1400" dirty="0" err="1"/>
              <a:t>Director</a:t>
            </a:r>
            <a:r>
              <a:rPr lang="fr-FR" sz="1400" dirty="0"/>
              <a:t> of the Doctoral </a:t>
            </a:r>
            <a:r>
              <a:rPr lang="fr-FR" sz="1400" dirty="0" err="1"/>
              <a:t>School</a:t>
            </a:r>
            <a:br>
              <a:rPr lang="fr-FR" sz="1400" dirty="0"/>
            </a:br>
            <a:br>
              <a:rPr lang="fr-FR" sz="1400" dirty="0"/>
            </a:br>
            <a:r>
              <a:rPr lang="fr-FR" sz="1400" dirty="0"/>
              <a:t>09:20 - </a:t>
            </a:r>
            <a:r>
              <a:rPr lang="fr-FR" sz="1400" b="1" dirty="0" err="1"/>
              <a:t>Clinical</a:t>
            </a:r>
            <a:r>
              <a:rPr lang="fr-FR" sz="1400" b="1" dirty="0"/>
              <a:t> </a:t>
            </a:r>
            <a:r>
              <a:rPr lang="fr-FR" sz="1400" b="1" dirty="0" err="1"/>
              <a:t>research</a:t>
            </a:r>
            <a:r>
              <a:rPr lang="fr-FR" sz="1400" b="1" dirty="0"/>
              <a:t> </a:t>
            </a:r>
            <a:r>
              <a:rPr lang="fr-FR" sz="1400" dirty="0"/>
              <a:t>: Noémie JOURDE-CHICHE – Direction Recherche Clinique AP-HM</a:t>
            </a:r>
            <a:br>
              <a:rPr lang="fr-FR" sz="1400" dirty="0"/>
            </a:br>
            <a:r>
              <a:rPr lang="fr-FR" sz="1400" dirty="0"/>
              <a:t>09h35 - </a:t>
            </a:r>
            <a:r>
              <a:rPr lang="fr-FR" sz="1400" b="1" dirty="0" err="1"/>
              <a:t>Clinical</a:t>
            </a:r>
            <a:r>
              <a:rPr lang="fr-FR" sz="1400" b="1" dirty="0"/>
              <a:t> Investigation Center </a:t>
            </a:r>
            <a:r>
              <a:rPr lang="fr-FR" sz="1400" dirty="0"/>
              <a:t>: Thomas CUNY - </a:t>
            </a:r>
            <a:r>
              <a:rPr lang="fr-FR" sz="1400" dirty="0" err="1"/>
              <a:t>Director</a:t>
            </a:r>
            <a:br>
              <a:rPr lang="fr-FR" sz="1400" dirty="0"/>
            </a:br>
            <a:br>
              <a:rPr lang="fr-FR" sz="1400" dirty="0"/>
            </a:br>
            <a:r>
              <a:rPr lang="fr-FR" sz="1400" dirty="0"/>
              <a:t>09:50 - </a:t>
            </a:r>
            <a:r>
              <a:rPr lang="fr-FR" sz="1400" b="1" dirty="0" err="1"/>
              <a:t>Hippo'Thèses</a:t>
            </a:r>
            <a:r>
              <a:rPr lang="fr-FR" sz="1400" b="1" dirty="0"/>
              <a:t> doctoral </a:t>
            </a:r>
            <a:r>
              <a:rPr lang="fr-FR" sz="1400" b="1" dirty="0" err="1"/>
              <a:t>students</a:t>
            </a:r>
            <a:r>
              <a:rPr lang="fr-FR" sz="1400" b="1" dirty="0"/>
              <a:t>' association </a:t>
            </a:r>
            <a:r>
              <a:rPr lang="fr-FR" sz="1400" dirty="0"/>
              <a:t>: Meryem Alaka, </a:t>
            </a:r>
            <a:r>
              <a:rPr lang="fr-FR" sz="1400" dirty="0" err="1"/>
              <a:t>President</a:t>
            </a:r>
            <a:r>
              <a:rPr lang="fr-FR" sz="1400" dirty="0"/>
              <a:t> and Angélique BERTHOME, </a:t>
            </a:r>
            <a:r>
              <a:rPr lang="fr-FR" sz="1400" dirty="0" err="1"/>
              <a:t>Member</a:t>
            </a:r>
            <a:br>
              <a:rPr lang="fr-FR" sz="1400" dirty="0"/>
            </a:br>
            <a:br>
              <a:rPr lang="fr-FR" sz="1400" dirty="0"/>
            </a:br>
            <a:r>
              <a:rPr lang="fr-FR" sz="1400" dirty="0"/>
              <a:t>10h00 – </a:t>
            </a:r>
            <a:r>
              <a:rPr lang="fr-FR" sz="1400" b="1" dirty="0" err="1"/>
              <a:t>Cancéropole</a:t>
            </a:r>
            <a:r>
              <a:rPr lang="fr-FR" sz="1400" dirty="0"/>
              <a:t> : Clara DUCORD</a:t>
            </a:r>
            <a:br>
              <a:rPr lang="fr-FR" sz="1400" dirty="0"/>
            </a:br>
            <a:br>
              <a:rPr lang="fr-FR" sz="1400" dirty="0"/>
            </a:br>
            <a:r>
              <a:rPr lang="fr-FR" sz="1400" dirty="0"/>
              <a:t>10h15 - </a:t>
            </a:r>
            <a:r>
              <a:rPr lang="fr-FR" sz="1400" b="1" dirty="0"/>
              <a:t>AMU Scientific Culture Unit </a:t>
            </a:r>
            <a:r>
              <a:rPr lang="fr-FR" sz="1400" dirty="0"/>
              <a:t>: Florence LISLE - AMU</a:t>
            </a:r>
            <a:br>
              <a:rPr lang="fr-FR" sz="1400" dirty="0"/>
            </a:br>
            <a:br>
              <a:rPr lang="fr-FR" sz="1400" dirty="0"/>
            </a:br>
            <a:r>
              <a:rPr lang="fr-FR" sz="1400" dirty="0"/>
              <a:t>10h30 - </a:t>
            </a:r>
            <a:r>
              <a:rPr lang="fr-FR" sz="1400" b="1" dirty="0"/>
              <a:t>Association TOUS CHERCHEURS </a:t>
            </a:r>
            <a:r>
              <a:rPr lang="fr-FR" sz="1400" dirty="0"/>
              <a:t>: Magali CONESA - </a:t>
            </a:r>
            <a:r>
              <a:rPr lang="fr-FR" sz="1400" dirty="0" err="1"/>
              <a:t>Member</a:t>
            </a:r>
            <a:r>
              <a:rPr lang="fr-FR" sz="1400" dirty="0"/>
              <a:t> of the Association</a:t>
            </a:r>
            <a:br>
              <a:rPr lang="fr-FR" sz="1400" dirty="0"/>
            </a:br>
            <a:br>
              <a:rPr lang="fr-FR" sz="1400" dirty="0"/>
            </a:br>
            <a:r>
              <a:rPr lang="fr-FR" sz="1400" dirty="0"/>
              <a:t>10h45 - </a:t>
            </a:r>
            <a:r>
              <a:rPr lang="fr-FR" sz="1400" b="1" dirty="0"/>
              <a:t>PÉPITES PROVENCE </a:t>
            </a:r>
            <a:r>
              <a:rPr lang="fr-FR" sz="1400" dirty="0"/>
              <a:t>network : Jean-Luc THOLOZAN</a:t>
            </a:r>
            <a:br>
              <a:rPr lang="fr-FR" sz="1400" dirty="0"/>
            </a:br>
            <a:br>
              <a:rPr lang="fr-FR" sz="1400" dirty="0"/>
            </a:br>
            <a:r>
              <a:rPr lang="fr-FR" sz="1400" dirty="0"/>
              <a:t>11h00 - </a:t>
            </a:r>
            <a:r>
              <a:rPr lang="fr-FR" sz="1400" b="1" dirty="0"/>
              <a:t>SATT Sud Est </a:t>
            </a:r>
            <a:r>
              <a:rPr lang="fr-FR" sz="1400" dirty="0"/>
              <a:t>: Florence ALESANDRINI</a:t>
            </a:r>
            <a:br>
              <a:rPr lang="fr-FR" sz="1400" dirty="0"/>
            </a:br>
            <a:br>
              <a:rPr lang="fr-FR" sz="1400" dirty="0"/>
            </a:br>
            <a:r>
              <a:rPr lang="fr-FR" sz="1400" dirty="0"/>
              <a:t>11h15 - </a:t>
            </a:r>
            <a:r>
              <a:rPr lang="fr-FR" sz="1400" b="1" dirty="0" err="1"/>
              <a:t>Phd</a:t>
            </a:r>
            <a:r>
              <a:rPr lang="fr-FR" sz="1400" b="1" dirty="0"/>
              <a:t> Program NEUROSCHOOL </a:t>
            </a:r>
            <a:r>
              <a:rPr lang="fr-FR" sz="1400" dirty="0"/>
              <a:t>: Isabelle VIRARD – Project Manager</a:t>
            </a:r>
            <a:br>
              <a:rPr lang="fr-FR" sz="1400" dirty="0"/>
            </a:br>
            <a:br>
              <a:rPr lang="fr-FR" sz="1400" dirty="0"/>
            </a:br>
            <a:r>
              <a:rPr lang="fr-FR" sz="1400" dirty="0"/>
              <a:t>11h35 - </a:t>
            </a:r>
            <a:r>
              <a:rPr lang="fr-FR" sz="1400" b="1" dirty="0"/>
              <a:t>PhD Program ICI - INSTITUT CANCER IMMUNO </a:t>
            </a:r>
            <a:r>
              <a:rPr lang="fr-FR" sz="1400" dirty="0"/>
              <a:t>: Marie-Dominique FRANCO - Project Manager</a:t>
            </a:r>
            <a:br>
              <a:rPr lang="fr-FR" sz="1400" dirty="0"/>
            </a:br>
            <a:br>
              <a:rPr lang="fr-FR" sz="1400" dirty="0"/>
            </a:br>
            <a:r>
              <a:rPr lang="fr-FR" sz="1400" dirty="0"/>
              <a:t>11h55 - </a:t>
            </a:r>
            <a:r>
              <a:rPr lang="fr-FR" sz="1400" b="1" dirty="0"/>
              <a:t>PhD Program </a:t>
            </a:r>
            <a:r>
              <a:rPr lang="fr-FR" sz="1400" b="1" dirty="0" err="1"/>
              <a:t>MarMaRa</a:t>
            </a:r>
            <a:r>
              <a:rPr lang="fr-FR" sz="1400" b="1" dirty="0"/>
              <a:t> - </a:t>
            </a:r>
            <a:r>
              <a:rPr lang="fr-FR" sz="1400" dirty="0"/>
              <a:t>INSTITUT MARSEILLE MALADIES RARES  : Marie-Cécile GAILLARD - Project manager</a:t>
            </a:r>
            <a:br>
              <a:rPr lang="fr-FR" sz="1400" dirty="0"/>
            </a:br>
            <a:br>
              <a:rPr lang="fr-FR" sz="1400" dirty="0"/>
            </a:br>
            <a:r>
              <a:rPr lang="fr-FR" sz="1400" dirty="0"/>
              <a:t>12h15 - </a:t>
            </a:r>
            <a:r>
              <a:rPr lang="fr-FR" sz="1400" dirty="0" err="1"/>
              <a:t>Any</a:t>
            </a:r>
            <a:r>
              <a:rPr lang="fr-FR" sz="1400" dirty="0"/>
              <a:t> </a:t>
            </a:r>
            <a:r>
              <a:rPr lang="fr-FR" sz="1400" dirty="0" err="1"/>
              <a:t>other</a:t>
            </a:r>
            <a:r>
              <a:rPr lang="fr-FR" sz="1400" dirty="0"/>
              <a:t> business</a:t>
            </a:r>
          </a:p>
        </p:txBody>
      </p:sp>
      <p:sp>
        <p:nvSpPr>
          <p:cNvPr id="7" name="Espace réservé du numéro de diapositive 6">
            <a:extLst>
              <a:ext uri="{FF2B5EF4-FFF2-40B4-BE49-F238E27FC236}">
                <a16:creationId xmlns:a16="http://schemas.microsoft.com/office/drawing/2014/main" id="{3C3B42E3-D348-4962-A9F0-DFF4E46A58BA}"/>
              </a:ext>
            </a:extLst>
          </p:cNvPr>
          <p:cNvSpPr>
            <a:spLocks noGrp="1"/>
          </p:cNvSpPr>
          <p:nvPr>
            <p:ph type="sldNum" sz="quarter" idx="12"/>
          </p:nvPr>
        </p:nvSpPr>
        <p:spPr/>
        <p:txBody>
          <a:bodyPr/>
          <a:lstStyle/>
          <a:p>
            <a:fld id="{A9F7E405-ADD1-4D41-AC1B-10EA99174BF2}" type="slidenum">
              <a:rPr lang="fr-FR" smtClean="0"/>
              <a:t>2</a:t>
            </a:fld>
            <a:endParaRPr lang="fr-FR"/>
          </a:p>
        </p:txBody>
      </p:sp>
    </p:spTree>
    <p:extLst>
      <p:ext uri="{BB962C8B-B14F-4D97-AF65-F5344CB8AC3E}">
        <p14:creationId xmlns:p14="http://schemas.microsoft.com/office/powerpoint/2010/main" val="14467655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556791" y="1131864"/>
            <a:ext cx="10668773" cy="1090530"/>
          </a:xfrm>
        </p:spPr>
        <p:txBody>
          <a:bodyPr>
            <a:normAutofit/>
          </a:bodyPr>
          <a:lstStyle/>
          <a:p>
            <a:r>
              <a:rPr lang="fr-FR" sz="3000" b="1" dirty="0"/>
              <a:t>FOLLOW-UP AND TROUBLESHOOTING</a:t>
            </a:r>
          </a:p>
        </p:txBody>
      </p:sp>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20</a:t>
            </a:fld>
            <a:endParaRPr lang="fr-FR" dirty="0"/>
          </a:p>
        </p:txBody>
      </p:sp>
      <p:sp>
        <p:nvSpPr>
          <p:cNvPr id="6" name="ZoneTexte 5"/>
          <p:cNvSpPr txBox="1"/>
          <p:nvPr/>
        </p:nvSpPr>
        <p:spPr>
          <a:xfrm>
            <a:off x="1728132" y="6018859"/>
            <a:ext cx="9446004" cy="400110"/>
          </a:xfrm>
          <a:prstGeom prst="rect">
            <a:avLst/>
          </a:prstGeom>
          <a:solidFill>
            <a:srgbClr val="FF6600"/>
          </a:solidFill>
        </p:spPr>
        <p:txBody>
          <a:bodyPr wrap="square" rtlCol="0">
            <a:spAutoFit/>
          </a:bodyPr>
          <a:lstStyle/>
          <a:p>
            <a:pPr algn="ctr"/>
            <a:r>
              <a:rPr lang="fr-FR" sz="2000" b="1" dirty="0">
                <a:solidFill>
                  <a:schemeClr val="bg1"/>
                </a:solidFill>
              </a:rPr>
              <a:t>DON’T WAIT IF YOU HAVE PROBLEMS, TALK ABOUT IT, CONTACT US !</a:t>
            </a:r>
          </a:p>
        </p:txBody>
      </p:sp>
      <p:pic>
        <p:nvPicPr>
          <p:cNvPr id="7" name="Image 6"/>
          <p:cNvPicPr>
            <a:picLocks noChangeAspect="1"/>
          </p:cNvPicPr>
          <p:nvPr/>
        </p:nvPicPr>
        <p:blipFill>
          <a:blip r:embed="rId2"/>
          <a:stretch>
            <a:fillRect/>
          </a:stretch>
        </p:blipFill>
        <p:spPr>
          <a:xfrm>
            <a:off x="6415127" y="1122064"/>
            <a:ext cx="4831371" cy="4831371"/>
          </a:xfrm>
          <a:prstGeom prst="rect">
            <a:avLst/>
          </a:prstGeom>
        </p:spPr>
      </p:pic>
      <p:graphicFrame>
        <p:nvGraphicFramePr>
          <p:cNvPr id="8" name="Diagramme 7"/>
          <p:cNvGraphicFramePr/>
          <p:nvPr>
            <p:extLst>
              <p:ext uri="{D42A27DB-BD31-4B8C-83A1-F6EECF244321}">
                <p14:modId xmlns:p14="http://schemas.microsoft.com/office/powerpoint/2010/main" val="1514801532"/>
              </p:ext>
            </p:extLst>
          </p:nvPr>
        </p:nvGraphicFramePr>
        <p:xfrm>
          <a:off x="1121858" y="1889750"/>
          <a:ext cx="4574959" cy="3950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 name="Image 1">
            <a:extLst>
              <a:ext uri="{FF2B5EF4-FFF2-40B4-BE49-F238E27FC236}">
                <a16:creationId xmlns:a16="http://schemas.microsoft.com/office/drawing/2014/main" id="{AF0DC91C-CC3E-AF7D-A24D-36F87AEF8E90}"/>
              </a:ext>
            </a:extLst>
          </p:cNvPr>
          <p:cNvPicPr>
            <a:picLocks noChangeAspect="1"/>
          </p:cNvPicPr>
          <p:nvPr/>
        </p:nvPicPr>
        <p:blipFill rotWithShape="1">
          <a:blip r:embed="rId8">
            <a:extLst>
              <a:ext uri="{28A0092B-C50C-407E-A947-70E740481C1C}">
                <a14:useLocalDpi xmlns:a14="http://schemas.microsoft.com/office/drawing/2010/main" val="0"/>
              </a:ext>
            </a:extLst>
          </a:blip>
          <a:srcRect l="8795" t="8996" r="8038" b="83635"/>
          <a:stretch/>
        </p:blipFill>
        <p:spPr>
          <a:xfrm>
            <a:off x="0" y="-233263"/>
            <a:ext cx="12192001" cy="1528225"/>
          </a:xfrm>
          <a:prstGeom prst="rect">
            <a:avLst/>
          </a:prstGeom>
        </p:spPr>
      </p:pic>
    </p:spTree>
    <p:extLst>
      <p:ext uri="{BB962C8B-B14F-4D97-AF65-F5344CB8AC3E}">
        <p14:creationId xmlns:p14="http://schemas.microsoft.com/office/powerpoint/2010/main" val="403543715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numéro de diapositive 4"/>
          <p:cNvSpPr>
            <a:spLocks noGrp="1"/>
          </p:cNvSpPr>
          <p:nvPr>
            <p:ph type="sldNum" sz="quarter" idx="11"/>
          </p:nvPr>
        </p:nvSpPr>
        <p:spPr/>
        <p:txBody>
          <a:bodyPr/>
          <a:lstStyle/>
          <a:p>
            <a:pPr>
              <a:defRPr/>
            </a:pPr>
            <a:fld id="{1105F73E-D302-7A49-9D49-5CFFB39DEAD8}" type="slidenum">
              <a:rPr lang="fr-FR" smtClean="0"/>
              <a:pPr>
                <a:defRPr/>
              </a:pPr>
              <a:t>21</a:t>
            </a:fld>
            <a:endParaRPr lang="fr-FR" dirty="0"/>
          </a:p>
        </p:txBody>
      </p:sp>
      <p:sp>
        <p:nvSpPr>
          <p:cNvPr id="7" name="Hexagone 6"/>
          <p:cNvSpPr/>
          <p:nvPr/>
        </p:nvSpPr>
        <p:spPr>
          <a:xfrm>
            <a:off x="6722145" y="2533600"/>
            <a:ext cx="1893180" cy="1503212"/>
          </a:xfrm>
          <a:prstGeom prst="hexagon">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fr-FR" sz="1600" b="1" cap="small" dirty="0" err="1">
                <a:solidFill>
                  <a:schemeClr val="bg1"/>
                </a:solidFill>
                <a:latin typeface="Comic Sans MS"/>
                <a:cs typeface="Comic Sans MS"/>
              </a:rPr>
              <a:t>Thesis</a:t>
            </a:r>
            <a:r>
              <a:rPr lang="fr-FR" sz="1600" b="1" cap="small" dirty="0">
                <a:solidFill>
                  <a:schemeClr val="bg1"/>
                </a:solidFill>
                <a:latin typeface="Comic Sans MS"/>
                <a:cs typeface="Comic Sans MS"/>
              </a:rPr>
              <a:t> </a:t>
            </a:r>
            <a:r>
              <a:rPr lang="fr-FR" sz="1600" b="1" cap="small" dirty="0" err="1">
                <a:solidFill>
                  <a:schemeClr val="bg1"/>
                </a:solidFill>
                <a:latin typeface="Comic Sans MS"/>
                <a:cs typeface="Comic Sans MS"/>
              </a:rPr>
              <a:t>advisor</a:t>
            </a:r>
            <a:endParaRPr lang="fr-FR" sz="1600" b="1" cap="small" dirty="0">
              <a:solidFill>
                <a:schemeClr val="bg1"/>
              </a:solidFill>
              <a:latin typeface="Comic Sans MS"/>
              <a:cs typeface="Comic Sans MS"/>
            </a:endParaRPr>
          </a:p>
        </p:txBody>
      </p:sp>
      <p:sp>
        <p:nvSpPr>
          <p:cNvPr id="8" name="Hexagone 7"/>
          <p:cNvSpPr/>
          <p:nvPr/>
        </p:nvSpPr>
        <p:spPr>
          <a:xfrm>
            <a:off x="1950450" y="4394293"/>
            <a:ext cx="1893180" cy="1503212"/>
          </a:xfrm>
          <a:prstGeom prst="hexagon">
            <a:avLst/>
          </a:prstGeom>
          <a:solidFill>
            <a:schemeClr val="accent5"/>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fr-FR" sz="1600" b="1" cap="small" dirty="0">
                <a:latin typeface="Comic Sans MS"/>
                <a:cs typeface="Comic Sans MS"/>
              </a:rPr>
              <a:t>Support: </a:t>
            </a:r>
          </a:p>
          <a:p>
            <a:pPr lvl="0" algn="ctr"/>
            <a:r>
              <a:rPr lang="fr-FR" sz="1600" b="1" cap="small" dirty="0">
                <a:latin typeface="Comic Sans MS"/>
                <a:cs typeface="Comic Sans MS"/>
              </a:rPr>
              <a:t>Doctoral </a:t>
            </a:r>
            <a:r>
              <a:rPr lang="fr-FR" sz="1600" b="1" cap="small" dirty="0" err="1">
                <a:latin typeface="Comic Sans MS"/>
                <a:cs typeface="Comic Sans MS"/>
              </a:rPr>
              <a:t>School</a:t>
            </a:r>
            <a:endParaRPr lang="fr-FR" sz="1600" b="1" cap="small" dirty="0">
              <a:latin typeface="Comic Sans MS"/>
              <a:cs typeface="Comic Sans MS"/>
            </a:endParaRPr>
          </a:p>
        </p:txBody>
      </p:sp>
      <p:sp>
        <p:nvSpPr>
          <p:cNvPr id="11" name="Hexagone 10"/>
          <p:cNvSpPr/>
          <p:nvPr/>
        </p:nvSpPr>
        <p:spPr>
          <a:xfrm>
            <a:off x="7372202" y="4394293"/>
            <a:ext cx="2052959" cy="1503212"/>
          </a:xfrm>
          <a:prstGeom prst="hexagon">
            <a:avLst/>
          </a:prstGeom>
        </p:spPr>
        <p:style>
          <a:lnRef idx="1">
            <a:schemeClr val="accent1"/>
          </a:lnRef>
          <a:fillRef idx="3">
            <a:schemeClr val="accent1"/>
          </a:fillRef>
          <a:effectRef idx="2">
            <a:schemeClr val="accent1"/>
          </a:effectRef>
          <a:fontRef idx="minor">
            <a:schemeClr val="lt1"/>
          </a:fontRef>
        </p:style>
        <p:txBody>
          <a:bodyPr rtlCol="0" anchor="ctr"/>
          <a:lstStyle/>
          <a:p>
            <a:pPr lvl="0" algn="ctr"/>
            <a:r>
              <a:rPr lang="fr-FR" sz="1600" b="1" cap="small" dirty="0">
                <a:latin typeface="Comic Sans MS"/>
                <a:cs typeface="Comic Sans MS"/>
              </a:rPr>
              <a:t>Support and Real life: </a:t>
            </a:r>
          </a:p>
          <a:p>
            <a:pPr lvl="0" algn="ctr"/>
            <a:r>
              <a:rPr lang="fr-FR" sz="1600" b="1" cap="small" dirty="0">
                <a:latin typeface="Comic Sans MS"/>
                <a:cs typeface="Comic Sans MS"/>
              </a:rPr>
              <a:t>PhD association</a:t>
            </a:r>
          </a:p>
        </p:txBody>
      </p:sp>
      <p:sp>
        <p:nvSpPr>
          <p:cNvPr id="6" name="Hexagone 5"/>
          <p:cNvSpPr/>
          <p:nvPr/>
        </p:nvSpPr>
        <p:spPr>
          <a:xfrm>
            <a:off x="4631282" y="3642687"/>
            <a:ext cx="1893180" cy="1503212"/>
          </a:xfrm>
          <a:prstGeom prst="hexagon">
            <a:avLst/>
          </a:prstGeom>
          <a:solidFill>
            <a:schemeClr val="accent4"/>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fr-FR" sz="1600" b="1" cap="small" dirty="0">
                <a:latin typeface="Comic Sans MS"/>
                <a:cs typeface="Comic Sans MS"/>
              </a:rPr>
              <a:t>Support: </a:t>
            </a:r>
          </a:p>
          <a:p>
            <a:pPr lvl="0" algn="ctr"/>
            <a:r>
              <a:rPr lang="fr-FR" sz="1600" b="1" cap="small" dirty="0" err="1">
                <a:latin typeface="Comic Sans MS"/>
                <a:cs typeface="Comic Sans MS"/>
              </a:rPr>
              <a:t>Thesis</a:t>
            </a:r>
            <a:r>
              <a:rPr lang="fr-FR" sz="1600" b="1" cap="small" dirty="0">
                <a:latin typeface="Comic Sans MS"/>
                <a:cs typeface="Comic Sans MS"/>
              </a:rPr>
              <a:t> </a:t>
            </a:r>
            <a:r>
              <a:rPr lang="fr-FR" sz="1600" b="1" cap="small" dirty="0" err="1">
                <a:latin typeface="Comic Sans MS"/>
                <a:cs typeface="Comic Sans MS"/>
              </a:rPr>
              <a:t>committee</a:t>
            </a:r>
            <a:endParaRPr lang="fr-FR" sz="1600" b="1" cap="small" dirty="0">
              <a:latin typeface="Comic Sans MS"/>
              <a:cs typeface="Comic Sans MS"/>
            </a:endParaRPr>
          </a:p>
        </p:txBody>
      </p:sp>
      <p:pic>
        <p:nvPicPr>
          <p:cNvPr id="12" name="Image 11">
            <a:extLst>
              <a:ext uri="{FF2B5EF4-FFF2-40B4-BE49-F238E27FC236}">
                <a16:creationId xmlns:a16="http://schemas.microsoft.com/office/drawing/2014/main" id="{8219CE13-87FC-46E6-9EC9-7E64174EF4C9}"/>
              </a:ext>
            </a:extLst>
          </p:cNvPr>
          <p:cNvPicPr>
            <a:picLocks noChangeAspect="1"/>
          </p:cNvPicPr>
          <p:nvPr/>
        </p:nvPicPr>
        <p:blipFill rotWithShape="1">
          <a:blip r:embed="rId2">
            <a:extLst>
              <a:ext uri="{28A0092B-C50C-407E-A947-70E740481C1C}">
                <a14:useLocalDpi xmlns:a14="http://schemas.microsoft.com/office/drawing/2010/main" val="0"/>
              </a:ext>
            </a:extLst>
          </a:blip>
          <a:srcRect l="8795" t="8996" r="8038" b="83635"/>
          <a:stretch/>
        </p:blipFill>
        <p:spPr>
          <a:xfrm>
            <a:off x="-1" y="21645"/>
            <a:ext cx="12192001" cy="1528225"/>
          </a:xfrm>
          <a:prstGeom prst="rect">
            <a:avLst/>
          </a:prstGeom>
        </p:spPr>
      </p:pic>
      <p:sp>
        <p:nvSpPr>
          <p:cNvPr id="2" name="ZoneTexte 1">
            <a:extLst>
              <a:ext uri="{FF2B5EF4-FFF2-40B4-BE49-F238E27FC236}">
                <a16:creationId xmlns:a16="http://schemas.microsoft.com/office/drawing/2014/main" id="{2D9EA783-804D-2DA4-CB17-C2FC098AF372}"/>
              </a:ext>
            </a:extLst>
          </p:cNvPr>
          <p:cNvSpPr txBox="1"/>
          <p:nvPr/>
        </p:nvSpPr>
        <p:spPr>
          <a:xfrm>
            <a:off x="2536738" y="1819756"/>
            <a:ext cx="6393097" cy="584775"/>
          </a:xfrm>
          <a:prstGeom prst="rect">
            <a:avLst/>
          </a:prstGeom>
          <a:noFill/>
        </p:spPr>
        <p:txBody>
          <a:bodyPr wrap="none" rtlCol="0">
            <a:spAutoFit/>
          </a:bodyPr>
          <a:lstStyle/>
          <a:p>
            <a:r>
              <a:rPr lang="fr-FR" sz="3200" b="1" dirty="0">
                <a:solidFill>
                  <a:schemeClr val="accent5"/>
                </a:solidFill>
              </a:rPr>
              <a:t>OBTAINING A </a:t>
            </a:r>
            <a:r>
              <a:rPr lang="fr-FR" sz="3200" b="1" dirty="0" err="1">
                <a:solidFill>
                  <a:schemeClr val="accent5"/>
                </a:solidFill>
              </a:rPr>
              <a:t>Ph.D</a:t>
            </a:r>
            <a:r>
              <a:rPr lang="fr-FR" sz="3200" b="1" dirty="0">
                <a:solidFill>
                  <a:schemeClr val="accent5"/>
                </a:solidFill>
              </a:rPr>
              <a:t> IS A TEAM WORK</a:t>
            </a:r>
          </a:p>
        </p:txBody>
      </p:sp>
      <p:sp>
        <p:nvSpPr>
          <p:cNvPr id="14" name="Hexagone 13">
            <a:extLst>
              <a:ext uri="{FF2B5EF4-FFF2-40B4-BE49-F238E27FC236}">
                <a16:creationId xmlns:a16="http://schemas.microsoft.com/office/drawing/2014/main" id="{04971CEF-9853-15A8-6CB6-F1DB0F2471FC}"/>
              </a:ext>
            </a:extLst>
          </p:cNvPr>
          <p:cNvSpPr/>
          <p:nvPr/>
        </p:nvSpPr>
        <p:spPr>
          <a:xfrm>
            <a:off x="2493463" y="2533600"/>
            <a:ext cx="1893180" cy="1503212"/>
          </a:xfrm>
          <a:prstGeom prst="hexagon">
            <a:avLst/>
          </a:prstGeom>
          <a:solidFill>
            <a:schemeClr val="accent6"/>
          </a:solidFill>
        </p:spPr>
        <p:style>
          <a:lnRef idx="1">
            <a:schemeClr val="accent1"/>
          </a:lnRef>
          <a:fillRef idx="3">
            <a:schemeClr val="accent1"/>
          </a:fillRef>
          <a:effectRef idx="2">
            <a:schemeClr val="accent1"/>
          </a:effectRef>
          <a:fontRef idx="minor">
            <a:schemeClr val="lt1"/>
          </a:fontRef>
        </p:style>
        <p:txBody>
          <a:bodyPr rtlCol="0" anchor="ctr"/>
          <a:lstStyle/>
          <a:p>
            <a:pPr lvl="0" algn="ctr"/>
            <a:r>
              <a:rPr lang="fr-FR" sz="1600" b="1" cap="small" dirty="0">
                <a:solidFill>
                  <a:schemeClr val="bg1"/>
                </a:solidFill>
                <a:latin typeface="Comic Sans MS"/>
                <a:cs typeface="Comic Sans MS"/>
              </a:rPr>
              <a:t>PHD STUDENT</a:t>
            </a:r>
          </a:p>
        </p:txBody>
      </p:sp>
      <p:sp>
        <p:nvSpPr>
          <p:cNvPr id="18" name="Espace réservé du contenu 2">
            <a:extLst>
              <a:ext uri="{FF2B5EF4-FFF2-40B4-BE49-F238E27FC236}">
                <a16:creationId xmlns:a16="http://schemas.microsoft.com/office/drawing/2014/main" id="{1990E1CE-E121-284A-DDD6-3B154A494150}"/>
              </a:ext>
            </a:extLst>
          </p:cNvPr>
          <p:cNvSpPr>
            <a:spLocks noGrp="1"/>
          </p:cNvSpPr>
          <p:nvPr>
            <p:ph idx="1"/>
          </p:nvPr>
        </p:nvSpPr>
        <p:spPr>
          <a:xfrm>
            <a:off x="3469996" y="3085598"/>
            <a:ext cx="4591621" cy="2361274"/>
          </a:xfrm>
          <a:solidFill>
            <a:schemeClr val="accent5">
              <a:lumMod val="20000"/>
              <a:lumOff val="80000"/>
            </a:schemeClr>
          </a:solidFill>
          <a:ln w="38100">
            <a:solidFill>
              <a:schemeClr val="accent1"/>
            </a:solidFill>
          </a:ln>
        </p:spPr>
        <p:txBody>
          <a:bodyPr>
            <a:noAutofit/>
          </a:bodyPr>
          <a:lstStyle/>
          <a:p>
            <a:pPr marL="285750" indent="-285750" algn="ctr"/>
            <a:r>
              <a:rPr lang="fr-FR" sz="1800" dirty="0"/>
              <a:t>PHD THESIS: A GREAT OPPORTUNITY</a:t>
            </a:r>
          </a:p>
          <a:p>
            <a:pPr marL="285750" indent="-285750" algn="ctr"/>
            <a:r>
              <a:rPr lang="fr-FR" sz="1800" dirty="0"/>
              <a:t>STAY IN TOUCH WITH THE DOCTORAL SCHOOL</a:t>
            </a:r>
          </a:p>
          <a:p>
            <a:pPr marL="285750" indent="-285750" algn="ctr"/>
            <a:r>
              <a:rPr lang="fr-FR" sz="1800" dirty="0"/>
              <a:t>RESPECT YOUR DUTIES AND RIGHTS (« CHARTE DU DOCTORANT »)</a:t>
            </a:r>
          </a:p>
          <a:p>
            <a:pPr marL="285750" indent="-285750" algn="ctr"/>
            <a:r>
              <a:rPr lang="fr-FR" sz="1800" dirty="0"/>
              <a:t>DO NOT WAIT IN CASE OF TROUBLE</a:t>
            </a:r>
          </a:p>
          <a:p>
            <a:pPr marL="285750" indent="-285750" algn="ctr"/>
            <a:r>
              <a:rPr lang="fr-FR" sz="1800" dirty="0"/>
              <a:t>PREPARE YOUR FUTURE</a:t>
            </a:r>
          </a:p>
          <a:p>
            <a:pPr marL="285750" indent="-285750" algn="ctr"/>
            <a:endParaRPr lang="fr-FR" sz="1600" dirty="0"/>
          </a:p>
        </p:txBody>
      </p:sp>
    </p:spTree>
    <p:extLst>
      <p:ext uri="{BB962C8B-B14F-4D97-AF65-F5344CB8AC3E}">
        <p14:creationId xmlns:p14="http://schemas.microsoft.com/office/powerpoint/2010/main" val="3208095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grpId="0" nodeType="clickEffect">
                                  <p:stCondLst>
                                    <p:cond delay="0"/>
                                  </p:stCondLst>
                                  <p:childTnLst>
                                    <p:animMotion origin="layout" path="M -0.09674 -0.01598 L -0.1819 -0.07454 " pathEditMode="relative" rAng="0" ptsTypes="AA">
                                      <p:cBhvr>
                                        <p:cTn id="6" dur="2000" fill="hold"/>
                                        <p:tgtEl>
                                          <p:spTgt spid="14"/>
                                        </p:tgtEl>
                                        <p:attrNameLst>
                                          <p:attrName>ppt_x</p:attrName>
                                          <p:attrName>ppt_y</p:attrName>
                                        </p:attrNameLst>
                                      </p:cBhvr>
                                      <p:rCtr x="-4258" y="-2940"/>
                                    </p:animMotion>
                                  </p:childTnLst>
                                </p:cTn>
                              </p:par>
                              <p:par>
                                <p:cTn id="7" presetID="0" presetClass="path" presetSubtype="0" accel="50000" decel="50000" fill="hold" grpId="0" nodeType="withEffect">
                                  <p:stCondLst>
                                    <p:cond delay="0"/>
                                  </p:stCondLst>
                                  <p:childTnLst>
                                    <p:animMotion origin="layout" path="M -0.04974 0.02199 L -0.12878 0.09514 " pathEditMode="relative" ptsTypes="AA">
                                      <p:cBhvr>
                                        <p:cTn id="8" dur="2000" fill="hold"/>
                                        <p:tgtEl>
                                          <p:spTgt spid="8"/>
                                        </p:tgtEl>
                                        <p:attrNameLst>
                                          <p:attrName>ppt_x</p:attrName>
                                          <p:attrName>ppt_y</p:attrName>
                                        </p:attrNameLst>
                                      </p:cBhvr>
                                    </p:animMotion>
                                  </p:childTnLst>
                                </p:cTn>
                              </p:par>
                              <p:par>
                                <p:cTn id="9" presetID="0" presetClass="path" presetSubtype="0" accel="50000" decel="50000" fill="hold" grpId="0" nodeType="withEffect">
                                  <p:stCondLst>
                                    <p:cond delay="0"/>
                                  </p:stCondLst>
                                  <p:childTnLst>
                                    <p:animMotion origin="layout" path="M 0.0651 0.003 L 0.15573 -0.05996 " pathEditMode="relative" ptsTypes="AA">
                                      <p:cBhvr>
                                        <p:cTn id="10" dur="2000" fill="hold"/>
                                        <p:tgtEl>
                                          <p:spTgt spid="7"/>
                                        </p:tgtEl>
                                        <p:attrNameLst>
                                          <p:attrName>ppt_x</p:attrName>
                                          <p:attrName>ppt_y</p:attrName>
                                        </p:attrNameLst>
                                      </p:cBhvr>
                                    </p:animMotion>
                                  </p:childTnLst>
                                </p:cTn>
                              </p:par>
                              <p:par>
                                <p:cTn id="11" presetID="0" presetClass="path" presetSubtype="0" accel="50000" decel="50000" fill="hold" grpId="0" nodeType="withEffect">
                                  <p:stCondLst>
                                    <p:cond delay="0"/>
                                  </p:stCondLst>
                                  <p:childTnLst>
                                    <p:animMotion origin="layout" path="M 0.05873 0.01458 L 0.16589 0.10972 " pathEditMode="relative" ptsTypes="AA">
                                      <p:cBhvr>
                                        <p:cTn id="12" dur="2000" fill="hold"/>
                                        <p:tgtEl>
                                          <p:spTgt spid="11"/>
                                        </p:tgtEl>
                                        <p:attrNameLst>
                                          <p:attrName>ppt_x</p:attrName>
                                          <p:attrName>ppt_y</p:attrName>
                                        </p:attrNameLst>
                                      </p:cBhvr>
                                    </p:animMotion>
                                  </p:childTnLst>
                                </p:cTn>
                              </p:par>
                              <p:par>
                                <p:cTn id="13" presetID="0" presetClass="path" presetSubtype="0" accel="50000" decel="50000" fill="hold" grpId="0" nodeType="withEffect">
                                  <p:stCondLst>
                                    <p:cond delay="0"/>
                                  </p:stCondLst>
                                  <p:childTnLst>
                                    <p:animMotion origin="layout" path="M -1.875E-6 -7.40741E-7 L -0.00534 0.28611 " pathEditMode="relative" rAng="0" ptsTypes="AA">
                                      <p:cBhvr>
                                        <p:cTn id="14" dur="2000" fill="hold"/>
                                        <p:tgtEl>
                                          <p:spTgt spid="6"/>
                                        </p:tgtEl>
                                        <p:attrNameLst>
                                          <p:attrName>ppt_x</p:attrName>
                                          <p:attrName>ppt_y</p:attrName>
                                        </p:attrNameLst>
                                      </p:cBhvr>
                                      <p:rCtr x="-273" y="14306"/>
                                    </p:animMotion>
                                  </p:childTnLst>
                                </p:cTn>
                              </p:par>
                              <p:par>
                                <p:cTn id="15" presetID="1" presetClass="entr" presetSubtype="0" fill="hold" grpId="0" nodeType="withEffect">
                                  <p:stCondLst>
                                    <p:cond delay="0"/>
                                  </p:stCondLst>
                                  <p:childTnLst>
                                    <p:set>
                                      <p:cBhvr>
                                        <p:cTn id="16" dur="1" fill="hold">
                                          <p:stCondLst>
                                            <p:cond delay="0"/>
                                          </p:stCondLst>
                                        </p:cTn>
                                        <p:tgtEl>
                                          <p:spTgt spid="18">
                                            <p:bg/>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
                                            <p:txEl>
                                              <p:pRg st="0" end="0"/>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8">
                                            <p:txEl>
                                              <p:pRg st="1" end="1"/>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8">
                                            <p:txEl>
                                              <p:pRg st="2" end="2"/>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8">
                                            <p:txEl>
                                              <p:pRg st="3" end="3"/>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1" grpId="0" animBg="1"/>
      <p:bldP spid="6" grpId="0" animBg="1"/>
      <p:bldP spid="14" grpId="0" animBg="1"/>
      <p:bldP spid="18" grpId="0" uiExpand="1"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5BAAC8-6547-651D-FA93-640177C0E83F}"/>
            </a:ext>
          </a:extLst>
        </p:cNvPr>
        <p:cNvGrpSpPr/>
        <p:nvPr/>
      </p:nvGrpSpPr>
      <p:grpSpPr>
        <a:xfrm>
          <a:off x="0" y="0"/>
          <a:ext cx="0" cy="0"/>
          <a:chOff x="0" y="0"/>
          <a:chExt cx="0" cy="0"/>
        </a:xfrm>
      </p:grpSpPr>
      <p:pic>
        <p:nvPicPr>
          <p:cNvPr id="4" name="Image 3">
            <a:extLst>
              <a:ext uri="{FF2B5EF4-FFF2-40B4-BE49-F238E27FC236}">
                <a16:creationId xmlns:a16="http://schemas.microsoft.com/office/drawing/2014/main" id="{D3915786-A3B6-0F80-7806-A4886B9B813C}"/>
              </a:ext>
            </a:extLst>
          </p:cNvPr>
          <p:cNvPicPr>
            <a:picLocks noChangeAspect="1"/>
          </p:cNvPicPr>
          <p:nvPr/>
        </p:nvPicPr>
        <p:blipFill rotWithShape="1">
          <a:blip r:embed="rId2">
            <a:extLst>
              <a:ext uri="{28A0092B-C50C-407E-A947-70E740481C1C}">
                <a14:useLocalDpi xmlns:a14="http://schemas.microsoft.com/office/drawing/2010/main" val="0"/>
              </a:ext>
            </a:extLst>
          </a:blip>
          <a:srcRect l="8795" t="8996" r="8038" b="83635"/>
          <a:stretch/>
        </p:blipFill>
        <p:spPr>
          <a:xfrm>
            <a:off x="-1" y="21645"/>
            <a:ext cx="12192001" cy="1528225"/>
          </a:xfrm>
          <a:prstGeom prst="rect">
            <a:avLst/>
          </a:prstGeom>
        </p:spPr>
      </p:pic>
      <p:sp>
        <p:nvSpPr>
          <p:cNvPr id="6" name="ZoneTexte 5">
            <a:extLst>
              <a:ext uri="{FF2B5EF4-FFF2-40B4-BE49-F238E27FC236}">
                <a16:creationId xmlns:a16="http://schemas.microsoft.com/office/drawing/2014/main" id="{CD5BBD7D-5D57-927C-9585-ED45F1E0FAAF}"/>
              </a:ext>
            </a:extLst>
          </p:cNvPr>
          <p:cNvSpPr txBox="1"/>
          <p:nvPr/>
        </p:nvSpPr>
        <p:spPr>
          <a:xfrm>
            <a:off x="2800864" y="1579859"/>
            <a:ext cx="11140262" cy="10280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kern="1200" dirty="0">
                <a:hlinkClick r:id="rId3"/>
              </a:rPr>
              <a:t>https://ecole-doctorale-659.univ-amu.fr</a:t>
            </a:r>
            <a:endParaRPr lang="fr-FR" sz="3200" kern="1200" dirty="0"/>
          </a:p>
          <a:p>
            <a:pPr marL="0" lvl="0" indent="0" algn="l" defTabSz="1422400">
              <a:lnSpc>
                <a:spcPct val="90000"/>
              </a:lnSpc>
              <a:spcBef>
                <a:spcPct val="0"/>
              </a:spcBef>
              <a:spcAft>
                <a:spcPct val="35000"/>
              </a:spcAft>
              <a:buNone/>
            </a:pPr>
            <a:endParaRPr lang="fr-FR" sz="3200" kern="1200" dirty="0"/>
          </a:p>
        </p:txBody>
      </p:sp>
      <p:sp>
        <p:nvSpPr>
          <p:cNvPr id="7" name="Espace réservé du numéro de diapositive 6">
            <a:extLst>
              <a:ext uri="{FF2B5EF4-FFF2-40B4-BE49-F238E27FC236}">
                <a16:creationId xmlns:a16="http://schemas.microsoft.com/office/drawing/2014/main" id="{0028C497-1EB3-F31D-BDE1-F24E166E15CF}"/>
              </a:ext>
            </a:extLst>
          </p:cNvPr>
          <p:cNvSpPr>
            <a:spLocks noGrp="1"/>
          </p:cNvSpPr>
          <p:nvPr>
            <p:ph type="sldNum" sz="quarter" idx="12"/>
          </p:nvPr>
        </p:nvSpPr>
        <p:spPr/>
        <p:txBody>
          <a:bodyPr/>
          <a:lstStyle/>
          <a:p>
            <a:fld id="{A9F7E405-ADD1-4D41-AC1B-10EA99174BF2}" type="slidenum">
              <a:rPr lang="fr-FR" smtClean="0"/>
              <a:t>22</a:t>
            </a:fld>
            <a:endParaRPr lang="fr-FR"/>
          </a:p>
        </p:txBody>
      </p:sp>
      <p:pic>
        <p:nvPicPr>
          <p:cNvPr id="3" name="Image 2" descr="Une image contenant texte, capture d’écran, barrière de corail, conception&#10;&#10;Le contenu généré par l’IA peut être incorrect.">
            <a:extLst>
              <a:ext uri="{FF2B5EF4-FFF2-40B4-BE49-F238E27FC236}">
                <a16:creationId xmlns:a16="http://schemas.microsoft.com/office/drawing/2014/main" id="{E4767E1A-C770-6FBC-8DC5-1BF9B570B17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6537" y="2093899"/>
            <a:ext cx="6344599" cy="3967294"/>
          </a:xfrm>
          <a:prstGeom prst="rect">
            <a:avLst/>
          </a:prstGeom>
        </p:spPr>
      </p:pic>
      <p:sp>
        <p:nvSpPr>
          <p:cNvPr id="9" name="ZoneTexte 8">
            <a:extLst>
              <a:ext uri="{FF2B5EF4-FFF2-40B4-BE49-F238E27FC236}">
                <a16:creationId xmlns:a16="http://schemas.microsoft.com/office/drawing/2014/main" id="{2FD366BC-DD57-2A42-4CFF-276F6501C999}"/>
              </a:ext>
            </a:extLst>
          </p:cNvPr>
          <p:cNvSpPr txBox="1"/>
          <p:nvPr/>
        </p:nvSpPr>
        <p:spPr>
          <a:xfrm>
            <a:off x="3554628" y="6215818"/>
            <a:ext cx="5490157" cy="584775"/>
          </a:xfrm>
          <a:prstGeom prst="rect">
            <a:avLst/>
          </a:prstGeom>
          <a:noFill/>
        </p:spPr>
        <p:txBody>
          <a:bodyPr wrap="none" rtlCol="0">
            <a:spAutoFit/>
          </a:bodyPr>
          <a:lstStyle/>
          <a:p>
            <a:r>
              <a:rPr lang="fr-FR" sz="3200" b="1" dirty="0"/>
              <a:t>THANKS FOR YOUR ATTENTION</a:t>
            </a:r>
          </a:p>
        </p:txBody>
      </p:sp>
    </p:spTree>
    <p:extLst>
      <p:ext uri="{BB962C8B-B14F-4D97-AF65-F5344CB8AC3E}">
        <p14:creationId xmlns:p14="http://schemas.microsoft.com/office/powerpoint/2010/main" val="1925681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A86AA022-E0DD-41A4-BDB4-BAD024691682}"/>
              </a:ext>
            </a:extLst>
          </p:cNvPr>
          <p:cNvPicPr>
            <a:picLocks noChangeAspect="1"/>
          </p:cNvPicPr>
          <p:nvPr/>
        </p:nvPicPr>
        <p:blipFill rotWithShape="1">
          <a:blip r:embed="rId2">
            <a:extLst>
              <a:ext uri="{28A0092B-C50C-407E-A947-70E740481C1C}">
                <a14:useLocalDpi xmlns:a14="http://schemas.microsoft.com/office/drawing/2010/main" val="0"/>
              </a:ext>
            </a:extLst>
          </a:blip>
          <a:srcRect l="8795" t="8996" r="8038" b="83635"/>
          <a:stretch/>
        </p:blipFill>
        <p:spPr>
          <a:xfrm>
            <a:off x="-1" y="21645"/>
            <a:ext cx="12192001" cy="1528225"/>
          </a:xfrm>
          <a:prstGeom prst="rect">
            <a:avLst/>
          </a:prstGeom>
        </p:spPr>
      </p:pic>
      <p:graphicFrame>
        <p:nvGraphicFramePr>
          <p:cNvPr id="8" name="Espace réservé du contenu 7">
            <a:extLst>
              <a:ext uri="{FF2B5EF4-FFF2-40B4-BE49-F238E27FC236}">
                <a16:creationId xmlns:a16="http://schemas.microsoft.com/office/drawing/2014/main" id="{FD33AD4A-693E-4C1B-943A-1639CD04A3B8}"/>
              </a:ext>
            </a:extLst>
          </p:cNvPr>
          <p:cNvGraphicFramePr>
            <a:graphicFrameLocks noGrp="1"/>
          </p:cNvGraphicFramePr>
          <p:nvPr>
            <p:ph idx="1"/>
            <p:extLst>
              <p:ext uri="{D42A27DB-BD31-4B8C-83A1-F6EECF244321}">
                <p14:modId xmlns:p14="http://schemas.microsoft.com/office/powerpoint/2010/main" val="2521472609"/>
              </p:ext>
            </p:extLst>
          </p:nvPr>
        </p:nvGraphicFramePr>
        <p:xfrm>
          <a:off x="669598" y="1629493"/>
          <a:ext cx="7210647" cy="46270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Rectangle 9">
            <a:extLst>
              <a:ext uri="{FF2B5EF4-FFF2-40B4-BE49-F238E27FC236}">
                <a16:creationId xmlns:a16="http://schemas.microsoft.com/office/drawing/2014/main" id="{E2272D7C-2B0B-494C-B611-EF0E9FBB303F}"/>
              </a:ext>
            </a:extLst>
          </p:cNvPr>
          <p:cNvSpPr/>
          <p:nvPr/>
        </p:nvSpPr>
        <p:spPr>
          <a:xfrm>
            <a:off x="525869" y="2914960"/>
            <a:ext cx="11140262" cy="102808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fr-FR"/>
          </a:p>
        </p:txBody>
      </p:sp>
      <p:sp>
        <p:nvSpPr>
          <p:cNvPr id="12" name="Espace réservé du numéro de diapositive 11">
            <a:extLst>
              <a:ext uri="{FF2B5EF4-FFF2-40B4-BE49-F238E27FC236}">
                <a16:creationId xmlns:a16="http://schemas.microsoft.com/office/drawing/2014/main" id="{431AA3D0-4E73-4DBE-9520-29F6661E45CB}"/>
              </a:ext>
            </a:extLst>
          </p:cNvPr>
          <p:cNvSpPr>
            <a:spLocks noGrp="1"/>
          </p:cNvSpPr>
          <p:nvPr>
            <p:ph type="sldNum" sz="quarter" idx="12"/>
          </p:nvPr>
        </p:nvSpPr>
        <p:spPr/>
        <p:txBody>
          <a:bodyPr/>
          <a:lstStyle/>
          <a:p>
            <a:fld id="{A9F7E405-ADD1-4D41-AC1B-10EA99174BF2}" type="slidenum">
              <a:rPr lang="fr-FR" smtClean="0"/>
              <a:t>3</a:t>
            </a:fld>
            <a:endParaRPr lang="fr-FR"/>
          </a:p>
        </p:txBody>
      </p:sp>
      <p:sp>
        <p:nvSpPr>
          <p:cNvPr id="2" name="ZoneTexte 1">
            <a:extLst>
              <a:ext uri="{FF2B5EF4-FFF2-40B4-BE49-F238E27FC236}">
                <a16:creationId xmlns:a16="http://schemas.microsoft.com/office/drawing/2014/main" id="{3D8D4B62-2C36-00A5-2825-DD5FFD1F7E24}"/>
              </a:ext>
            </a:extLst>
          </p:cNvPr>
          <p:cNvSpPr txBox="1"/>
          <p:nvPr/>
        </p:nvSpPr>
        <p:spPr>
          <a:xfrm>
            <a:off x="7315200" y="3204375"/>
            <a:ext cx="3961534" cy="1477328"/>
          </a:xfrm>
          <a:prstGeom prst="rect">
            <a:avLst/>
          </a:prstGeom>
          <a:solidFill>
            <a:schemeClr val="accent5">
              <a:lumMod val="20000"/>
              <a:lumOff val="80000"/>
            </a:schemeClr>
          </a:solidFill>
          <a:ln>
            <a:solidFill>
              <a:schemeClr val="accent1"/>
            </a:solidFill>
          </a:ln>
        </p:spPr>
        <p:txBody>
          <a:bodyPr wrap="none" rtlCol="0">
            <a:spAutoFit/>
          </a:bodyPr>
          <a:lstStyle/>
          <a:p>
            <a:r>
              <a:rPr lang="fr-FR" b="1" dirty="0"/>
              <a:t>AN INTERCONNECTED DOUBLE PROFILE</a:t>
            </a:r>
          </a:p>
          <a:p>
            <a:pPr marL="285750" indent="-285750">
              <a:buFontTx/>
              <a:buChar char="-"/>
            </a:pPr>
            <a:r>
              <a:rPr lang="fr-FR" dirty="0"/>
              <a:t>Basic </a:t>
            </a:r>
            <a:r>
              <a:rPr lang="fr-FR" dirty="0" err="1"/>
              <a:t>research</a:t>
            </a:r>
            <a:endParaRPr lang="fr-FR" dirty="0"/>
          </a:p>
          <a:p>
            <a:pPr marL="285750" indent="-285750">
              <a:buFontTx/>
              <a:buChar char="-"/>
            </a:pPr>
            <a:r>
              <a:rPr lang="fr-FR" dirty="0" err="1"/>
              <a:t>Translational</a:t>
            </a:r>
            <a:r>
              <a:rPr lang="fr-FR" dirty="0"/>
              <a:t> </a:t>
            </a:r>
            <a:r>
              <a:rPr lang="fr-FR" dirty="0" err="1"/>
              <a:t>research</a:t>
            </a:r>
            <a:endParaRPr lang="fr-FR" dirty="0"/>
          </a:p>
          <a:p>
            <a:pPr marL="285750" indent="-285750">
              <a:buFontTx/>
              <a:buChar char="-"/>
            </a:pPr>
            <a:endParaRPr lang="fr-FR" dirty="0"/>
          </a:p>
          <a:p>
            <a:pPr marL="285750" indent="-285750">
              <a:buFontTx/>
              <a:buChar char="-"/>
            </a:pPr>
            <a:r>
              <a:rPr lang="fr-FR" dirty="0" err="1"/>
              <a:t>Might</a:t>
            </a:r>
            <a:r>
              <a:rPr lang="fr-FR" dirty="0"/>
              <a:t> </a:t>
            </a:r>
            <a:r>
              <a:rPr lang="fr-FR" dirty="0" err="1"/>
              <a:t>be</a:t>
            </a:r>
            <a:r>
              <a:rPr lang="fr-FR" dirty="0"/>
              <a:t> </a:t>
            </a:r>
            <a:r>
              <a:rPr lang="fr-FR" dirty="0" err="1"/>
              <a:t>linked</a:t>
            </a:r>
            <a:r>
              <a:rPr lang="fr-FR" dirty="0"/>
              <a:t> to </a:t>
            </a:r>
            <a:r>
              <a:rPr lang="fr-FR" dirty="0" err="1"/>
              <a:t>clinical</a:t>
            </a:r>
            <a:r>
              <a:rPr lang="fr-FR" dirty="0"/>
              <a:t> </a:t>
            </a:r>
            <a:r>
              <a:rPr lang="fr-FR" dirty="0" err="1"/>
              <a:t>outcomes</a:t>
            </a:r>
            <a:endParaRPr lang="fr-FR" dirty="0"/>
          </a:p>
        </p:txBody>
      </p:sp>
    </p:spTree>
    <p:extLst>
      <p:ext uri="{BB962C8B-B14F-4D97-AF65-F5344CB8AC3E}">
        <p14:creationId xmlns:p14="http://schemas.microsoft.com/office/powerpoint/2010/main" val="676644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F626440-31B3-4ED8-B7D5-965A96F799FF}"/>
              </a:ext>
            </a:extLst>
          </p:cNvPr>
          <p:cNvSpPr>
            <a:spLocks noGrp="1"/>
          </p:cNvSpPr>
          <p:nvPr>
            <p:ph type="title"/>
          </p:nvPr>
        </p:nvSpPr>
        <p:spPr/>
        <p:txBody>
          <a:bodyPr/>
          <a:lstStyle/>
          <a:p>
            <a:endParaRPr lang="fr-FR" dirty="0"/>
          </a:p>
        </p:txBody>
      </p:sp>
      <p:sp>
        <p:nvSpPr>
          <p:cNvPr id="3" name="Espace réservé du contenu 2">
            <a:extLst>
              <a:ext uri="{FF2B5EF4-FFF2-40B4-BE49-F238E27FC236}">
                <a16:creationId xmlns:a16="http://schemas.microsoft.com/office/drawing/2014/main" id="{D9981399-3802-4E21-A4F2-8A5A5ECF40C2}"/>
              </a:ext>
            </a:extLst>
          </p:cNvPr>
          <p:cNvSpPr>
            <a:spLocks noGrp="1"/>
          </p:cNvSpPr>
          <p:nvPr>
            <p:ph idx="1"/>
          </p:nvPr>
        </p:nvSpPr>
        <p:spPr>
          <a:xfrm>
            <a:off x="301255" y="2034168"/>
            <a:ext cx="11589488" cy="4599525"/>
          </a:xfrm>
        </p:spPr>
        <p:txBody>
          <a:bodyPr>
            <a:normAutofit/>
          </a:bodyPr>
          <a:lstStyle/>
          <a:p>
            <a:pPr marL="0" indent="0">
              <a:buNone/>
            </a:pPr>
            <a:r>
              <a:rPr lang="en-US" sz="2000" b="1" dirty="0"/>
              <a:t>Missions</a:t>
            </a:r>
          </a:p>
          <a:p>
            <a:pPr marL="0" indent="0">
              <a:buNone/>
            </a:pPr>
            <a:r>
              <a:rPr lang="en-US" sz="2000" dirty="0"/>
              <a:t>In accordance with the missions assigned to Doctoral Schools by the decree of May 26, 2016, the Biomedical Research Doctoral School ED 659 </a:t>
            </a:r>
          </a:p>
          <a:p>
            <a:pPr>
              <a:buFontTx/>
              <a:buChar char="-"/>
            </a:pPr>
            <a:r>
              <a:rPr lang="en-US" sz="2000" b="1" dirty="0">
                <a:solidFill>
                  <a:schemeClr val="accent5"/>
                </a:solidFill>
              </a:rPr>
              <a:t>Organizes the training of doctoral students and prepares them for their professional activity</a:t>
            </a:r>
            <a:r>
              <a:rPr lang="en-US" sz="2000" b="1" dirty="0"/>
              <a:t>. </a:t>
            </a:r>
            <a:r>
              <a:rPr lang="en-US" sz="2000" dirty="0"/>
              <a:t>It supports doctoral students in completing their doctorates, in particular by providing them with a multidisciplinary culture within the framework of a coherent scientific project.</a:t>
            </a:r>
          </a:p>
          <a:p>
            <a:pPr>
              <a:buFontTx/>
              <a:buChar char="-"/>
            </a:pPr>
            <a:r>
              <a:rPr lang="en-US" sz="2000" dirty="0">
                <a:solidFill>
                  <a:schemeClr val="accent5"/>
                </a:solidFill>
              </a:rPr>
              <a:t>Organizes the </a:t>
            </a:r>
            <a:r>
              <a:rPr lang="en-US" sz="2000" b="1" dirty="0">
                <a:solidFill>
                  <a:schemeClr val="accent5"/>
                </a:solidFill>
              </a:rPr>
              <a:t>allocation of funding</a:t>
            </a:r>
            <a:r>
              <a:rPr lang="en-US" sz="2000" dirty="0"/>
              <a:t>, in particular doctoral contracts (14 in 2025). </a:t>
            </a:r>
          </a:p>
          <a:p>
            <a:pPr>
              <a:buFontTx/>
              <a:buChar char="-"/>
            </a:pPr>
            <a:r>
              <a:rPr lang="en-US" sz="2000" dirty="0">
                <a:solidFill>
                  <a:schemeClr val="accent5"/>
                </a:solidFill>
              </a:rPr>
              <a:t>Ensures the </a:t>
            </a:r>
            <a:r>
              <a:rPr lang="en-US" sz="2000" b="1" dirty="0">
                <a:solidFill>
                  <a:schemeClr val="accent5"/>
                </a:solidFill>
              </a:rPr>
              <a:t>quality of supervision </a:t>
            </a:r>
            <a:r>
              <a:rPr lang="en-US" sz="2000" dirty="0">
                <a:solidFill>
                  <a:schemeClr val="accent5"/>
                </a:solidFill>
              </a:rPr>
              <a:t>of doctoral students </a:t>
            </a:r>
            <a:r>
              <a:rPr lang="en-US" sz="2000" dirty="0"/>
              <a:t>by research units and teams, ensures compliance with the doctoral charter of 06/26/2016, and implements it. </a:t>
            </a:r>
          </a:p>
          <a:p>
            <a:pPr>
              <a:buFontTx/>
              <a:buChar char="-"/>
            </a:pPr>
            <a:r>
              <a:rPr lang="en-US" sz="2000" dirty="0">
                <a:solidFill>
                  <a:schemeClr val="accent5"/>
                </a:solidFill>
              </a:rPr>
              <a:t>Enables doctoral students to </a:t>
            </a:r>
            <a:r>
              <a:rPr lang="en-US" sz="2000" b="1" dirty="0">
                <a:solidFill>
                  <a:schemeClr val="accent5"/>
                </a:solidFill>
              </a:rPr>
              <a:t>prepare and defend their theses </a:t>
            </a:r>
            <a:r>
              <a:rPr lang="en-US" sz="2000" dirty="0"/>
              <a:t>under the best conditions</a:t>
            </a:r>
          </a:p>
          <a:p>
            <a:pPr>
              <a:buFontTx/>
              <a:buChar char="-"/>
            </a:pPr>
            <a:r>
              <a:rPr lang="en-US" sz="2000" dirty="0">
                <a:solidFill>
                  <a:schemeClr val="accent5"/>
                </a:solidFill>
              </a:rPr>
              <a:t>Organizes </a:t>
            </a:r>
            <a:r>
              <a:rPr lang="en-US" sz="2000" b="1" dirty="0">
                <a:solidFill>
                  <a:schemeClr val="accent5"/>
                </a:solidFill>
              </a:rPr>
              <a:t>follow-up on the professional integration of PhD graduates </a:t>
            </a:r>
            <a:r>
              <a:rPr lang="en-US" sz="2000" dirty="0"/>
              <a:t>and, more generally, of all doctoral students enrolled in the doctoral </a:t>
            </a:r>
            <a:r>
              <a:rPr lang="en-US" sz="2000" dirty="0" err="1"/>
              <a:t>schoolTranslated</a:t>
            </a:r>
            <a:r>
              <a:rPr lang="en-US" sz="2000" dirty="0"/>
              <a:t> with DeepL.com (free version)</a:t>
            </a:r>
            <a:endParaRPr lang="fr-FR" sz="2000" dirty="0"/>
          </a:p>
        </p:txBody>
      </p:sp>
      <p:pic>
        <p:nvPicPr>
          <p:cNvPr id="4" name="Image 3">
            <a:extLst>
              <a:ext uri="{FF2B5EF4-FFF2-40B4-BE49-F238E27FC236}">
                <a16:creationId xmlns:a16="http://schemas.microsoft.com/office/drawing/2014/main" id="{B98D9D65-FBDE-4C2E-AE14-0FD4A2076D70}"/>
              </a:ext>
            </a:extLst>
          </p:cNvPr>
          <p:cNvPicPr>
            <a:picLocks noChangeAspect="1"/>
          </p:cNvPicPr>
          <p:nvPr/>
        </p:nvPicPr>
        <p:blipFill rotWithShape="1">
          <a:blip r:embed="rId2">
            <a:extLst>
              <a:ext uri="{28A0092B-C50C-407E-A947-70E740481C1C}">
                <a14:useLocalDpi xmlns:a14="http://schemas.microsoft.com/office/drawing/2010/main" val="0"/>
              </a:ext>
            </a:extLst>
          </a:blip>
          <a:srcRect l="8795" t="8996" r="8038" b="83635"/>
          <a:stretch/>
        </p:blipFill>
        <p:spPr>
          <a:xfrm>
            <a:off x="-1" y="21645"/>
            <a:ext cx="12192001" cy="1528225"/>
          </a:xfrm>
          <a:prstGeom prst="rect">
            <a:avLst/>
          </a:prstGeom>
        </p:spPr>
      </p:pic>
      <p:sp>
        <p:nvSpPr>
          <p:cNvPr id="5" name="Espace réservé du numéro de diapositive 4">
            <a:extLst>
              <a:ext uri="{FF2B5EF4-FFF2-40B4-BE49-F238E27FC236}">
                <a16:creationId xmlns:a16="http://schemas.microsoft.com/office/drawing/2014/main" id="{E5595DEE-E747-4C03-A5A0-E2FBF37BC5E9}"/>
              </a:ext>
            </a:extLst>
          </p:cNvPr>
          <p:cNvSpPr>
            <a:spLocks noGrp="1"/>
          </p:cNvSpPr>
          <p:nvPr>
            <p:ph type="sldNum" sz="quarter" idx="12"/>
          </p:nvPr>
        </p:nvSpPr>
        <p:spPr/>
        <p:txBody>
          <a:bodyPr/>
          <a:lstStyle/>
          <a:p>
            <a:fld id="{A9F7E405-ADD1-4D41-AC1B-10EA99174BF2}" type="slidenum">
              <a:rPr lang="fr-FR" smtClean="0"/>
              <a:t>4</a:t>
            </a:fld>
            <a:endParaRPr lang="fr-FR"/>
          </a:p>
        </p:txBody>
      </p:sp>
    </p:spTree>
    <p:extLst>
      <p:ext uri="{BB962C8B-B14F-4D97-AF65-F5344CB8AC3E}">
        <p14:creationId xmlns:p14="http://schemas.microsoft.com/office/powerpoint/2010/main" val="1788175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8D4D6E8-691E-4EB7-9390-A73850E316DD}"/>
              </a:ext>
            </a:extLst>
          </p:cNvPr>
          <p:cNvSpPr>
            <a:spLocks noGrp="1"/>
          </p:cNvSpPr>
          <p:nvPr>
            <p:ph type="title"/>
          </p:nvPr>
        </p:nvSpPr>
        <p:spPr/>
        <p:txBody>
          <a:bodyPr>
            <a:normAutofit/>
          </a:bodyPr>
          <a:lstStyle/>
          <a:p>
            <a:r>
              <a:rPr lang="fr-FR" sz="3000" b="1" dirty="0"/>
              <a:t>BASIC INFORMATION</a:t>
            </a:r>
          </a:p>
        </p:txBody>
      </p:sp>
      <p:sp>
        <p:nvSpPr>
          <p:cNvPr id="3" name="Espace réservé du contenu 2">
            <a:extLst>
              <a:ext uri="{FF2B5EF4-FFF2-40B4-BE49-F238E27FC236}">
                <a16:creationId xmlns:a16="http://schemas.microsoft.com/office/drawing/2014/main" id="{0DAE66E1-17C4-45D1-B487-982EC8650B17}"/>
              </a:ext>
            </a:extLst>
          </p:cNvPr>
          <p:cNvSpPr>
            <a:spLocks noGrp="1"/>
          </p:cNvSpPr>
          <p:nvPr>
            <p:ph idx="1"/>
          </p:nvPr>
        </p:nvSpPr>
        <p:spPr>
          <a:xfrm>
            <a:off x="900000" y="1454245"/>
            <a:ext cx="10534436" cy="2215019"/>
          </a:xfrm>
        </p:spPr>
        <p:txBody>
          <a:bodyPr>
            <a:normAutofit/>
          </a:bodyPr>
          <a:lstStyle/>
          <a:p>
            <a:pPr algn="just">
              <a:buFont typeface="Wingdings" charset="2"/>
              <a:buChar char="Ø"/>
            </a:pPr>
            <a:r>
              <a:rPr lang="fr-FR" sz="2000" b="1" cap="small" dirty="0">
                <a:solidFill>
                  <a:schemeClr val="accent5">
                    <a:lumMod val="75000"/>
                  </a:schemeClr>
                </a:solidFill>
              </a:rPr>
              <a:t>Head of the Doctoral </a:t>
            </a:r>
            <a:r>
              <a:rPr lang="fr-FR" sz="2000" b="1" cap="small" dirty="0" err="1">
                <a:solidFill>
                  <a:schemeClr val="accent5">
                    <a:lumMod val="75000"/>
                  </a:schemeClr>
                </a:solidFill>
              </a:rPr>
              <a:t>School</a:t>
            </a:r>
            <a:r>
              <a:rPr lang="fr-FR" sz="2000" b="1" cap="small" dirty="0">
                <a:solidFill>
                  <a:schemeClr val="accent5">
                    <a:lumMod val="75000"/>
                  </a:schemeClr>
                </a:solidFill>
              </a:rPr>
              <a:t> </a:t>
            </a:r>
          </a:p>
          <a:p>
            <a:pPr lvl="1" algn="just">
              <a:buFont typeface="Wingdings" charset="2"/>
              <a:buChar char="§"/>
            </a:pPr>
            <a:r>
              <a:rPr lang="fr-FR" sz="2000" dirty="0"/>
              <a:t>Pr Frédéric CASTINETTI – </a:t>
            </a:r>
            <a:r>
              <a:rPr lang="fr-FR" sz="2000" dirty="0" err="1"/>
              <a:t>Director</a:t>
            </a:r>
            <a:endParaRPr lang="fr-FR" sz="2000" dirty="0"/>
          </a:p>
          <a:p>
            <a:pPr lvl="1" algn="just">
              <a:buFont typeface="Wingdings" charset="2"/>
              <a:buChar char="§"/>
            </a:pPr>
            <a:r>
              <a:rPr lang="fr-FR" sz="2000" dirty="0"/>
              <a:t>Pr Julie BERBIS - </a:t>
            </a:r>
            <a:r>
              <a:rPr lang="fr-FR" sz="2000" dirty="0" err="1"/>
              <a:t>Deputy</a:t>
            </a:r>
            <a:r>
              <a:rPr lang="fr-FR" sz="2000" dirty="0"/>
              <a:t> </a:t>
            </a:r>
            <a:r>
              <a:rPr lang="fr-FR" sz="2000" dirty="0" err="1"/>
              <a:t>Director</a:t>
            </a:r>
            <a:endParaRPr lang="fr-FR" sz="2000" dirty="0"/>
          </a:p>
          <a:p>
            <a:pPr algn="just">
              <a:buFont typeface="Wingdings" charset="2"/>
              <a:buChar char="Ø"/>
            </a:pPr>
            <a:r>
              <a:rPr lang="fr-FR" sz="2000" b="1" cap="small" dirty="0">
                <a:solidFill>
                  <a:schemeClr val="accent5">
                    <a:lumMod val="75000"/>
                  </a:schemeClr>
                </a:solidFill>
              </a:rPr>
              <a:t>Administrative offices of the Doctoral </a:t>
            </a:r>
            <a:r>
              <a:rPr lang="fr-FR" sz="2000" b="1" cap="small" dirty="0" err="1">
                <a:solidFill>
                  <a:schemeClr val="accent5">
                    <a:lumMod val="75000"/>
                  </a:schemeClr>
                </a:solidFill>
              </a:rPr>
              <a:t>School</a:t>
            </a:r>
            <a:endParaRPr lang="fr-FR" sz="2000" b="1" cap="small" dirty="0">
              <a:solidFill>
                <a:schemeClr val="accent5">
                  <a:lumMod val="75000"/>
                </a:schemeClr>
              </a:solidFill>
            </a:endParaRPr>
          </a:p>
          <a:p>
            <a:pPr lvl="1" algn="just">
              <a:buFont typeface="Wingdings" charset="2"/>
              <a:buChar char="§"/>
            </a:pPr>
            <a:r>
              <a:rPr lang="fr-FR" sz="2000" dirty="0"/>
              <a:t>Nathalie CANIPAROLI - Gestionnaire Ecole Doctorale</a:t>
            </a:r>
          </a:p>
          <a:p>
            <a:pPr marL="457200" lvl="1" indent="0">
              <a:buNone/>
            </a:pPr>
            <a:r>
              <a:rPr lang="fr-FR" sz="2000" dirty="0"/>
              <a:t>Tél : +33 (O)4 13 94 20 62 - Email: </a:t>
            </a:r>
            <a:r>
              <a:rPr lang="fr-FR" sz="2000" dirty="0">
                <a:hlinkClick r:id="rId2"/>
              </a:rPr>
              <a:t>nathalie.caniparoli@univ-amu.fr</a:t>
            </a:r>
            <a:endParaRPr lang="fr-FR" sz="2000" dirty="0"/>
          </a:p>
          <a:p>
            <a:pPr marL="457200" lvl="1" indent="0">
              <a:buNone/>
            </a:pPr>
            <a:endParaRPr lang="fr-FR" sz="1800" dirty="0"/>
          </a:p>
        </p:txBody>
      </p:sp>
      <p:sp>
        <p:nvSpPr>
          <p:cNvPr id="8" name="Rectangle 4">
            <a:extLst>
              <a:ext uri="{FF2B5EF4-FFF2-40B4-BE49-F238E27FC236}">
                <a16:creationId xmlns:a16="http://schemas.microsoft.com/office/drawing/2014/main" id="{A592EAC9-CEB4-4959-AE50-B6B9A3E1A65B}"/>
              </a:ext>
            </a:extLst>
          </p:cNvPr>
          <p:cNvSpPr>
            <a:spLocks noChangeArrowheads="1"/>
          </p:cNvSpPr>
          <p:nvPr/>
        </p:nvSpPr>
        <p:spPr bwMode="auto">
          <a:xfrm>
            <a:off x="317204" y="4479452"/>
            <a:ext cx="5646169"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err="1">
                <a:ln>
                  <a:noFill/>
                </a:ln>
                <a:solidFill>
                  <a:schemeClr val="tx1"/>
                </a:solidFill>
                <a:effectLst/>
              </a:rPr>
              <a:t>Medical</a:t>
            </a:r>
            <a:r>
              <a:rPr kumimoji="0" lang="fr-FR" altLang="fr-FR" sz="2000" b="1" i="0" u="none" strike="noStrike" cap="none" normalizeH="0" baseline="0" dirty="0">
                <a:ln>
                  <a:noFill/>
                </a:ln>
                <a:solidFill>
                  <a:schemeClr val="tx1"/>
                </a:solidFill>
                <a:effectLst/>
              </a:rPr>
              <a:t> and </a:t>
            </a:r>
            <a:r>
              <a:rPr kumimoji="0" lang="fr-FR" altLang="fr-FR" sz="2000" b="1" i="0" u="none" strike="noStrike" cap="none" normalizeH="0" baseline="0" dirty="0" err="1">
                <a:ln>
                  <a:noFill/>
                </a:ln>
                <a:solidFill>
                  <a:schemeClr val="tx1"/>
                </a:solidFill>
                <a:effectLst/>
              </a:rPr>
              <a:t>Paramedical</a:t>
            </a:r>
            <a:r>
              <a:rPr kumimoji="0" lang="fr-FR" altLang="fr-FR" sz="2000" b="1" i="0" u="none" strike="noStrike" cap="none" normalizeH="0" baseline="0" dirty="0">
                <a:ln>
                  <a:noFill/>
                </a:ln>
                <a:solidFill>
                  <a:schemeClr val="tx1"/>
                </a:solidFill>
                <a:effectLst/>
              </a:rPr>
              <a:t> Sciences - SMPM</a:t>
            </a:r>
            <a:r>
              <a:rPr kumimoji="0" lang="fr-FR" altLang="fr-FR" sz="20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hlinkClick r:id="rId3"/>
              </a:rPr>
              <a:t>smpm-doctorat-hdr@univ-amu.fr</a:t>
            </a:r>
            <a:br>
              <a:rPr kumimoji="0" lang="fr-FR" altLang="fr-FR" sz="2000" b="0" i="0" u="none" strike="noStrike" cap="none" normalizeH="0" baseline="0" dirty="0">
                <a:ln>
                  <a:noFill/>
                </a:ln>
                <a:solidFill>
                  <a:schemeClr val="tx1"/>
                </a:solidFill>
                <a:effectLst/>
              </a:rPr>
            </a:br>
            <a:r>
              <a:rPr kumimoji="0" lang="fr-FR" altLang="fr-FR" sz="2000" b="0" i="0" u="none" strike="noStrike" cap="none" normalizeH="0" baseline="0" dirty="0">
                <a:ln>
                  <a:noFill/>
                </a:ln>
                <a:solidFill>
                  <a:schemeClr val="tx1"/>
                </a:solidFill>
                <a:effectLst/>
              </a:rPr>
              <a:t>Stéphanie PRAT(Assistante de Direction)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hlinkClick r:id="rId4"/>
              </a:rPr>
              <a:t>04 91 32 43 05</a:t>
            </a:r>
            <a:endParaRPr kumimoji="0" lang="fr-FR" altLang="fr-FR"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rPr>
              <a:t>Lydie VERNET(Gestionnaire Scolarité)</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hlinkClick r:id="rId5"/>
              </a:rPr>
              <a:t>04 91 32 46 79</a:t>
            </a:r>
            <a:r>
              <a:rPr kumimoji="0" lang="fr-FR" altLang="fr-FR" sz="2000" b="0" i="0" u="none" strike="noStrike" cap="none" normalizeH="0" baseline="0" dirty="0">
                <a:ln>
                  <a:noFill/>
                </a:ln>
                <a:solidFill>
                  <a:schemeClr val="tx1"/>
                </a:solidFill>
                <a:effectLst/>
              </a:rPr>
              <a:t> </a:t>
            </a:r>
            <a:br>
              <a:rPr kumimoji="0" lang="fr-FR" altLang="fr-FR" sz="2000" b="0" i="0" u="none" strike="noStrike" cap="none" normalizeH="0" baseline="0" dirty="0">
                <a:ln>
                  <a:noFill/>
                </a:ln>
                <a:solidFill>
                  <a:schemeClr val="tx1"/>
                </a:solidFill>
                <a:effectLst/>
              </a:rPr>
            </a:br>
            <a:r>
              <a:rPr kumimoji="0" lang="fr-FR" altLang="fr-FR" sz="2000" b="0" i="0" u="none" strike="noStrike" cap="none" normalizeH="0" baseline="0" dirty="0" err="1">
                <a:ln>
                  <a:noFill/>
                </a:ln>
                <a:solidFill>
                  <a:schemeClr val="tx1"/>
                </a:solidFill>
                <a:effectLst/>
              </a:rPr>
              <a:t>Appointments</a:t>
            </a:r>
            <a:r>
              <a:rPr kumimoji="0" lang="fr-FR" altLang="fr-FR" sz="2000" b="0" i="0" u="none" strike="noStrike" cap="none" normalizeH="0" baseline="0" dirty="0">
                <a:ln>
                  <a:noFill/>
                </a:ln>
                <a:solidFill>
                  <a:schemeClr val="tx1"/>
                </a:solidFill>
                <a:effectLst/>
              </a:rPr>
              <a:t> Monday to Thursday, 1.30 pm to 4 pm</a:t>
            </a:r>
          </a:p>
        </p:txBody>
      </p:sp>
      <p:sp>
        <p:nvSpPr>
          <p:cNvPr id="9" name="Rectangle 5">
            <a:extLst>
              <a:ext uri="{FF2B5EF4-FFF2-40B4-BE49-F238E27FC236}">
                <a16:creationId xmlns:a16="http://schemas.microsoft.com/office/drawing/2014/main" id="{44FD42B2-1A41-46BA-91E7-F8255042A140}"/>
              </a:ext>
            </a:extLst>
          </p:cNvPr>
          <p:cNvSpPr>
            <a:spLocks noChangeArrowheads="1"/>
          </p:cNvSpPr>
          <p:nvPr/>
        </p:nvSpPr>
        <p:spPr bwMode="auto">
          <a:xfrm>
            <a:off x="0" y="457200"/>
            <a:ext cx="12192000" cy="15875"/>
          </a:xfrm>
          <a:prstGeom prst="rect">
            <a:avLst/>
          </a:prstGeom>
          <a:solidFill>
            <a:srgbClr val="000000"/>
          </a:solidFill>
          <a:ln w="9525">
            <a:solidFill>
              <a:schemeClr val="tx1"/>
            </a:solidFill>
            <a:prstDash val="solid"/>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fr-FR"/>
          </a:p>
        </p:txBody>
      </p:sp>
      <p:sp>
        <p:nvSpPr>
          <p:cNvPr id="10" name="Rectangle 6">
            <a:extLst>
              <a:ext uri="{FF2B5EF4-FFF2-40B4-BE49-F238E27FC236}">
                <a16:creationId xmlns:a16="http://schemas.microsoft.com/office/drawing/2014/main" id="{D4C0EDE2-5354-43C4-AF22-E63806E613BE}"/>
              </a:ext>
            </a:extLst>
          </p:cNvPr>
          <p:cNvSpPr>
            <a:spLocks noChangeArrowheads="1"/>
          </p:cNvSpPr>
          <p:nvPr/>
        </p:nvSpPr>
        <p:spPr bwMode="auto">
          <a:xfrm>
            <a:off x="6577847" y="4479452"/>
            <a:ext cx="5403274" cy="1631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fr-FR" altLang="fr-FR" sz="2000" b="1" i="0" u="none" strike="noStrike" cap="none" normalizeH="0" baseline="0" dirty="0">
                <a:ln>
                  <a:noFill/>
                </a:ln>
                <a:solidFill>
                  <a:schemeClr val="tx1"/>
                </a:solidFill>
                <a:effectLst/>
              </a:rPr>
              <a:t> </a:t>
            </a:r>
            <a:r>
              <a:rPr kumimoji="0" lang="fr-FR" altLang="fr-FR" sz="2000" b="1" i="0" u="none" strike="noStrike" cap="none" normalizeH="0" baseline="0" dirty="0" err="1">
                <a:ln>
                  <a:noFill/>
                </a:ln>
                <a:solidFill>
                  <a:schemeClr val="tx1"/>
                </a:solidFill>
                <a:effectLst/>
              </a:rPr>
              <a:t>Pharmacy</a:t>
            </a:r>
            <a:r>
              <a:rPr kumimoji="0" lang="fr-FR" altLang="fr-FR" sz="2000" b="0" i="0" u="none" strike="noStrike" cap="none" normalizeH="0" baseline="0" dirty="0">
                <a:ln>
                  <a:noFill/>
                </a:ln>
                <a:solidFill>
                  <a:schemeClr val="tx1"/>
                </a:solidFill>
                <a:effectLst/>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hlinkClick r:id="rId6"/>
              </a:rPr>
              <a:t>pharmacie-scol-cycle3@univ-amu.fr</a:t>
            </a:r>
            <a:br>
              <a:rPr kumimoji="0" lang="fr-FR" altLang="fr-FR" sz="2000" b="0" i="0" u="none" strike="noStrike" cap="none" normalizeH="0" baseline="0" dirty="0">
                <a:ln>
                  <a:noFill/>
                </a:ln>
                <a:solidFill>
                  <a:schemeClr val="tx1"/>
                </a:solidFill>
                <a:effectLst/>
              </a:rPr>
            </a:br>
            <a:r>
              <a:rPr kumimoji="0" lang="fr-FR" altLang="fr-FR" sz="2000" b="0" i="0" u="none" strike="noStrike" cap="none" normalizeH="0" baseline="0" dirty="0">
                <a:ln>
                  <a:noFill/>
                </a:ln>
                <a:solidFill>
                  <a:schemeClr val="tx1"/>
                </a:solidFill>
                <a:effectLst/>
                <a:hlinkClick r:id="rId7"/>
              </a:rPr>
              <a:t>04 91 83 56 97</a:t>
            </a:r>
            <a:endParaRPr kumimoji="0" lang="fr-FR" altLang="fr-FR" sz="2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err="1">
                <a:ln>
                  <a:noFill/>
                </a:ln>
                <a:solidFill>
                  <a:schemeClr val="tx1"/>
                </a:solidFill>
                <a:effectLst/>
              </a:rPr>
              <a:t>Telephone</a:t>
            </a:r>
            <a:r>
              <a:rPr kumimoji="0" lang="fr-FR" altLang="fr-FR" sz="2000" b="0" i="0" u="none" strike="noStrike" cap="none" normalizeH="0" baseline="0" dirty="0">
                <a:ln>
                  <a:noFill/>
                </a:ln>
                <a:solidFill>
                  <a:schemeClr val="tx1"/>
                </a:solidFill>
                <a:effectLst/>
              </a:rPr>
              <a:t> </a:t>
            </a:r>
            <a:r>
              <a:rPr kumimoji="0" lang="fr-FR" altLang="fr-FR" sz="2000" b="0" i="0" u="none" strike="noStrike" cap="none" normalizeH="0" baseline="0" dirty="0" err="1">
                <a:ln>
                  <a:noFill/>
                </a:ln>
                <a:solidFill>
                  <a:schemeClr val="tx1"/>
                </a:solidFill>
                <a:effectLst/>
              </a:rPr>
              <a:t>reception</a:t>
            </a:r>
            <a:r>
              <a:rPr kumimoji="0" lang="fr-FR" altLang="fr-FR" sz="2000" b="0" i="0" u="none" strike="noStrike" cap="none" normalizeH="0" baseline="0" dirty="0">
                <a:ln>
                  <a:noFill/>
                </a:ln>
                <a:solidFill>
                  <a:schemeClr val="tx1"/>
                </a:solidFill>
                <a:effectLst/>
              </a:rPr>
              <a:t> </a:t>
            </a:r>
            <a:r>
              <a:rPr kumimoji="0" lang="fr-FR" altLang="fr-FR" sz="2000" b="0" i="0" u="none" strike="noStrike" cap="none" normalizeH="0" baseline="0" dirty="0" err="1">
                <a:ln>
                  <a:noFill/>
                </a:ln>
                <a:solidFill>
                  <a:schemeClr val="tx1"/>
                </a:solidFill>
                <a:effectLst/>
              </a:rPr>
              <a:t>during</a:t>
            </a:r>
            <a:r>
              <a:rPr kumimoji="0" lang="fr-FR" altLang="fr-FR" sz="2000" b="0" i="0" u="none" strike="noStrike" cap="none" normalizeH="0" baseline="0" dirty="0">
                <a:ln>
                  <a:noFill/>
                </a:ln>
                <a:solidFill>
                  <a:schemeClr val="tx1"/>
                </a:solidFill>
                <a:effectLst/>
              </a:rPr>
              <a:t> </a:t>
            </a:r>
            <a:r>
              <a:rPr kumimoji="0" lang="fr-FR" altLang="fr-FR" sz="2000" b="0" i="0" u="none" strike="noStrike" cap="none" normalizeH="0" baseline="0" dirty="0" err="1">
                <a:ln>
                  <a:noFill/>
                </a:ln>
                <a:solidFill>
                  <a:schemeClr val="tx1"/>
                </a:solidFill>
                <a:effectLst/>
              </a:rPr>
              <a:t>opening</a:t>
            </a:r>
            <a:r>
              <a:rPr kumimoji="0" lang="fr-FR" altLang="fr-FR" sz="2000" b="0" i="0" u="none" strike="noStrike" cap="none" normalizeH="0" baseline="0" dirty="0">
                <a:ln>
                  <a:noFill/>
                </a:ln>
                <a:solidFill>
                  <a:schemeClr val="tx1"/>
                </a:solidFill>
                <a:effectLst/>
              </a:rPr>
              <a:t> </a:t>
            </a:r>
            <a:r>
              <a:rPr kumimoji="0" lang="fr-FR" altLang="fr-FR" sz="2000" b="0" i="0" u="none" strike="noStrike" cap="none" normalizeH="0" baseline="0" dirty="0" err="1">
                <a:ln>
                  <a:noFill/>
                </a:ln>
                <a:solidFill>
                  <a:schemeClr val="tx1"/>
                </a:solidFill>
                <a:effectLst/>
              </a:rPr>
              <a:t>hours</a:t>
            </a:r>
            <a:br>
              <a:rPr kumimoji="0" lang="fr-FR" altLang="fr-FR" sz="2000" b="0" i="0" u="none" strike="noStrike" cap="none" normalizeH="0" baseline="0" dirty="0">
                <a:ln>
                  <a:noFill/>
                </a:ln>
                <a:solidFill>
                  <a:schemeClr val="tx1"/>
                </a:solidFill>
                <a:effectLst/>
              </a:rPr>
            </a:br>
            <a:r>
              <a:rPr kumimoji="0" lang="fr-FR" altLang="fr-FR" sz="2000" b="0" i="0" u="none" strike="noStrike" cap="none" normalizeH="0" baseline="0" dirty="0">
                <a:ln>
                  <a:noFill/>
                </a:ln>
                <a:solidFill>
                  <a:schemeClr val="tx1"/>
                </a:solidFill>
                <a:effectLst/>
              </a:rPr>
              <a:t>(Mon-</a:t>
            </a:r>
            <a:r>
              <a:rPr kumimoji="0" lang="fr-FR" altLang="fr-FR" sz="2000" b="0" i="0" u="none" strike="noStrike" cap="none" normalizeH="0" baseline="0" dirty="0" err="1">
                <a:ln>
                  <a:noFill/>
                </a:ln>
                <a:solidFill>
                  <a:schemeClr val="tx1"/>
                </a:solidFill>
                <a:effectLst/>
              </a:rPr>
              <a:t>Wed</a:t>
            </a:r>
            <a:r>
              <a:rPr kumimoji="0" lang="fr-FR" altLang="fr-FR" sz="2000" b="0" i="0" u="none" strike="noStrike" cap="none" normalizeH="0" baseline="0" dirty="0">
                <a:ln>
                  <a:noFill/>
                </a:ln>
                <a:solidFill>
                  <a:schemeClr val="tx1"/>
                </a:solidFill>
                <a:effectLst/>
              </a:rPr>
              <a:t>-</a:t>
            </a:r>
            <a:r>
              <a:rPr kumimoji="0" lang="fr-FR" altLang="fr-FR" sz="2000" b="0" i="0" u="none" strike="noStrike" cap="none" normalizeH="0" baseline="0" dirty="0" err="1">
                <a:ln>
                  <a:noFill/>
                </a:ln>
                <a:solidFill>
                  <a:schemeClr val="tx1"/>
                </a:solidFill>
                <a:effectLst/>
              </a:rPr>
              <a:t>Fri</a:t>
            </a:r>
            <a:r>
              <a:rPr kumimoji="0" lang="fr-FR" altLang="fr-FR" sz="2000" b="0" i="0" u="none" strike="noStrike" cap="none" normalizeH="0" baseline="0" dirty="0">
                <a:ln>
                  <a:noFill/>
                </a:ln>
                <a:solidFill>
                  <a:schemeClr val="tx1"/>
                </a:solidFill>
                <a:effectLst/>
              </a:rPr>
              <a:t>: 10am-1pm; Tues-</a:t>
            </a:r>
            <a:r>
              <a:rPr kumimoji="0" lang="fr-FR" altLang="fr-FR" sz="2000" b="0" i="0" u="none" strike="noStrike" cap="none" normalizeH="0" baseline="0" dirty="0" err="1">
                <a:ln>
                  <a:noFill/>
                </a:ln>
                <a:solidFill>
                  <a:schemeClr val="tx1"/>
                </a:solidFill>
                <a:effectLst/>
              </a:rPr>
              <a:t>Thurs</a:t>
            </a:r>
            <a:r>
              <a:rPr kumimoji="0" lang="fr-FR" altLang="fr-FR" sz="2000" b="0" i="0" u="none" strike="noStrike" cap="none" normalizeH="0" baseline="0" dirty="0">
                <a:ln>
                  <a:noFill/>
                </a:ln>
                <a:solidFill>
                  <a:schemeClr val="tx1"/>
                </a:solidFill>
                <a:effectLst/>
              </a:rPr>
              <a:t>: 1pm-4pm)</a:t>
            </a:r>
          </a:p>
        </p:txBody>
      </p:sp>
      <p:pic>
        <p:nvPicPr>
          <p:cNvPr id="11" name="Image 10">
            <a:extLst>
              <a:ext uri="{FF2B5EF4-FFF2-40B4-BE49-F238E27FC236}">
                <a16:creationId xmlns:a16="http://schemas.microsoft.com/office/drawing/2014/main" id="{E3A52069-B51F-4154-81B9-486DAD76D793}"/>
              </a:ext>
            </a:extLst>
          </p:cNvPr>
          <p:cNvPicPr>
            <a:picLocks noChangeAspect="1"/>
          </p:cNvPicPr>
          <p:nvPr/>
        </p:nvPicPr>
        <p:blipFill rotWithShape="1">
          <a:blip r:embed="rId8">
            <a:extLst>
              <a:ext uri="{28A0092B-C50C-407E-A947-70E740481C1C}">
                <a14:useLocalDpi xmlns:a14="http://schemas.microsoft.com/office/drawing/2010/main" val="0"/>
              </a:ext>
            </a:extLst>
          </a:blip>
          <a:srcRect l="8795" t="8996" r="8038" b="83635"/>
          <a:stretch/>
        </p:blipFill>
        <p:spPr>
          <a:xfrm>
            <a:off x="-1" y="21645"/>
            <a:ext cx="12192001" cy="1528225"/>
          </a:xfrm>
          <a:prstGeom prst="rect">
            <a:avLst/>
          </a:prstGeom>
        </p:spPr>
      </p:pic>
      <p:sp>
        <p:nvSpPr>
          <p:cNvPr id="12" name="ZoneTexte 11">
            <a:extLst>
              <a:ext uri="{FF2B5EF4-FFF2-40B4-BE49-F238E27FC236}">
                <a16:creationId xmlns:a16="http://schemas.microsoft.com/office/drawing/2014/main" id="{0AF95D78-821A-44E7-9C0B-49BB0A4C3E3A}"/>
              </a:ext>
            </a:extLst>
          </p:cNvPr>
          <p:cNvSpPr txBox="1"/>
          <p:nvPr/>
        </p:nvSpPr>
        <p:spPr>
          <a:xfrm>
            <a:off x="1749598" y="3705222"/>
            <a:ext cx="8835239" cy="707886"/>
          </a:xfrm>
          <a:prstGeom prst="rect">
            <a:avLst/>
          </a:prstGeom>
          <a:noFill/>
        </p:spPr>
        <p:txBody>
          <a:bodyPr wrap="none" rtlCol="0">
            <a:spAutoFit/>
          </a:bodyPr>
          <a:lstStyle/>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chemeClr val="tx1"/>
                </a:solidFill>
                <a:effectLst/>
              </a:rPr>
              <a:t>Administrative registration for </a:t>
            </a:r>
            <a:r>
              <a:rPr kumimoji="0" lang="fr-FR" altLang="fr-FR" sz="2000" b="1" i="0" u="none" strike="noStrike" cap="none" normalizeH="0" baseline="0" dirty="0" err="1">
                <a:ln>
                  <a:noFill/>
                </a:ln>
                <a:solidFill>
                  <a:schemeClr val="tx1"/>
                </a:solidFill>
                <a:effectLst/>
              </a:rPr>
              <a:t>doctorates</a:t>
            </a:r>
            <a:r>
              <a:rPr kumimoji="0" lang="fr-FR" altLang="fr-FR" sz="2000" b="1" i="0" u="none" strike="noStrike" cap="none" normalizeH="0" baseline="0" dirty="0">
                <a:ln>
                  <a:noFill/>
                </a:ln>
                <a:solidFill>
                  <a:schemeClr val="tx1"/>
                </a:solidFill>
                <a:effectLst/>
              </a:rPr>
              <a:t> - </a:t>
            </a:r>
            <a:r>
              <a:rPr kumimoji="0" lang="fr-FR" altLang="fr-FR" sz="2000" b="1" i="0" u="none" strike="noStrike" cap="none" normalizeH="0" baseline="0" dirty="0" err="1">
                <a:ln>
                  <a:noFill/>
                </a:ln>
                <a:solidFill>
                  <a:schemeClr val="tx1"/>
                </a:solidFill>
                <a:effectLst/>
              </a:rPr>
              <a:t>Registrar's</a:t>
            </a:r>
            <a:r>
              <a:rPr kumimoji="0" lang="fr-FR" altLang="fr-FR" sz="2000" b="1" i="0" u="none" strike="noStrike" cap="none" normalizeH="0" baseline="0" dirty="0">
                <a:ln>
                  <a:noFill/>
                </a:ln>
                <a:solidFill>
                  <a:schemeClr val="tx1"/>
                </a:solidFill>
                <a:effectLst/>
              </a:rPr>
              <a:t> offices</a:t>
            </a:r>
          </a:p>
          <a:p>
            <a:pPr marL="0" marR="0" lvl="0" indent="0" defTabSz="914400" rtl="0" eaLnBrk="0" fontAlgn="base" latinLnBrk="0" hangingPunct="0">
              <a:lnSpc>
                <a:spcPct val="100000"/>
              </a:lnSpc>
              <a:spcBef>
                <a:spcPct val="0"/>
              </a:spcBef>
              <a:spcAft>
                <a:spcPct val="0"/>
              </a:spcAft>
              <a:buClrTx/>
              <a:buSzTx/>
              <a:buFontTx/>
              <a:buNone/>
              <a:tabLst/>
            </a:pPr>
            <a:r>
              <a:rPr kumimoji="0" lang="fr-FR" altLang="fr-FR" sz="2000" b="0" i="0" u="none" strike="noStrike" cap="none" normalizeH="0" baseline="0" dirty="0">
                <a:ln>
                  <a:noFill/>
                </a:ln>
                <a:solidFill>
                  <a:schemeClr val="tx1"/>
                </a:solidFill>
                <a:effectLst/>
              </a:rPr>
              <a:t>Administrative registration </a:t>
            </a:r>
            <a:r>
              <a:rPr kumimoji="0" lang="fr-FR" altLang="fr-FR" sz="2000" b="0" i="0" u="none" strike="noStrike" cap="none" normalizeH="0" baseline="0" dirty="0" err="1">
                <a:ln>
                  <a:noFill/>
                </a:ln>
                <a:solidFill>
                  <a:schemeClr val="tx1"/>
                </a:solidFill>
                <a:effectLst/>
              </a:rPr>
              <a:t>with</a:t>
            </a:r>
            <a:r>
              <a:rPr kumimoji="0" lang="fr-FR" altLang="fr-FR" sz="2000" b="0" i="0" u="none" strike="noStrike" cap="none" normalizeH="0" baseline="0" dirty="0">
                <a:ln>
                  <a:noFill/>
                </a:ln>
                <a:solidFill>
                  <a:schemeClr val="tx1"/>
                </a:solidFill>
                <a:effectLst/>
              </a:rPr>
              <a:t> the </a:t>
            </a:r>
            <a:r>
              <a:rPr kumimoji="0" lang="fr-FR" altLang="fr-FR" sz="2000" b="0" i="0" u="none" strike="noStrike" cap="none" normalizeH="0" baseline="0" dirty="0" err="1">
                <a:ln>
                  <a:noFill/>
                </a:ln>
                <a:solidFill>
                  <a:schemeClr val="tx1"/>
                </a:solidFill>
                <a:effectLst/>
              </a:rPr>
              <a:t>schools</a:t>
            </a:r>
            <a:r>
              <a:rPr kumimoji="0" lang="fr-FR" altLang="fr-FR" sz="2000" b="0" i="0" u="none" strike="noStrike" cap="none" normalizeH="0" baseline="0" dirty="0">
                <a:ln>
                  <a:noFill/>
                </a:ln>
                <a:solidFill>
                  <a:schemeClr val="tx1"/>
                </a:solidFill>
                <a:effectLst/>
              </a:rPr>
              <a:t> to </a:t>
            </a:r>
            <a:r>
              <a:rPr kumimoji="0" lang="fr-FR" altLang="fr-FR" sz="2000" b="0" i="0" u="none" strike="noStrike" cap="none" normalizeH="0" baseline="0" dirty="0" err="1">
                <a:ln>
                  <a:noFill/>
                </a:ln>
                <a:solidFill>
                  <a:schemeClr val="tx1"/>
                </a:solidFill>
                <a:effectLst/>
              </a:rPr>
              <a:t>which</a:t>
            </a:r>
            <a:r>
              <a:rPr kumimoji="0" lang="fr-FR" altLang="fr-FR" sz="2000" b="0" i="0" u="none" strike="noStrike" cap="none" normalizeH="0" baseline="0" dirty="0">
                <a:ln>
                  <a:noFill/>
                </a:ln>
                <a:solidFill>
                  <a:schemeClr val="tx1"/>
                </a:solidFill>
                <a:effectLst/>
              </a:rPr>
              <a:t> the </a:t>
            </a:r>
            <a:r>
              <a:rPr kumimoji="0" lang="fr-FR" altLang="fr-FR" sz="2000" b="0" i="0" u="none" strike="noStrike" cap="none" normalizeH="0" baseline="0" dirty="0" err="1">
                <a:ln>
                  <a:noFill/>
                </a:ln>
                <a:solidFill>
                  <a:schemeClr val="tx1"/>
                </a:solidFill>
                <a:effectLst/>
              </a:rPr>
              <a:t>laboratories</a:t>
            </a:r>
            <a:r>
              <a:rPr kumimoji="0" lang="fr-FR" altLang="fr-FR" sz="2000" b="0" i="0" u="none" strike="noStrike" cap="none" normalizeH="0" baseline="0" dirty="0">
                <a:ln>
                  <a:noFill/>
                </a:ln>
                <a:solidFill>
                  <a:schemeClr val="tx1"/>
                </a:solidFill>
                <a:effectLst/>
              </a:rPr>
              <a:t> are </a:t>
            </a:r>
            <a:r>
              <a:rPr kumimoji="0" lang="fr-FR" altLang="fr-FR" sz="2000" b="0" i="0" u="none" strike="noStrike" cap="none" normalizeH="0" baseline="0" dirty="0" err="1">
                <a:ln>
                  <a:noFill/>
                </a:ln>
                <a:solidFill>
                  <a:schemeClr val="tx1"/>
                </a:solidFill>
                <a:effectLst/>
              </a:rPr>
              <a:t>attached</a:t>
            </a:r>
            <a:r>
              <a:rPr kumimoji="0" lang="fr-FR" altLang="fr-FR" sz="2000" b="0" i="0" u="none" strike="noStrike" cap="none" normalizeH="0" baseline="0" dirty="0">
                <a:ln>
                  <a:noFill/>
                </a:ln>
                <a:solidFill>
                  <a:schemeClr val="tx1"/>
                </a:solidFill>
                <a:effectLst/>
              </a:rPr>
              <a:t>:</a:t>
            </a:r>
          </a:p>
        </p:txBody>
      </p:sp>
      <p:sp>
        <p:nvSpPr>
          <p:cNvPr id="13" name="Espace réservé du numéro de diapositive 12">
            <a:extLst>
              <a:ext uri="{FF2B5EF4-FFF2-40B4-BE49-F238E27FC236}">
                <a16:creationId xmlns:a16="http://schemas.microsoft.com/office/drawing/2014/main" id="{56823C13-C73D-4140-8FE0-0ACB107A2B28}"/>
              </a:ext>
            </a:extLst>
          </p:cNvPr>
          <p:cNvSpPr>
            <a:spLocks noGrp="1"/>
          </p:cNvSpPr>
          <p:nvPr>
            <p:ph type="sldNum" sz="quarter" idx="12"/>
          </p:nvPr>
        </p:nvSpPr>
        <p:spPr/>
        <p:txBody>
          <a:bodyPr/>
          <a:lstStyle/>
          <a:p>
            <a:fld id="{A9F7E405-ADD1-4D41-AC1B-10EA99174BF2}" type="slidenum">
              <a:rPr lang="fr-FR" smtClean="0"/>
              <a:t>5</a:t>
            </a:fld>
            <a:endParaRPr lang="fr-FR"/>
          </a:p>
        </p:txBody>
      </p:sp>
    </p:spTree>
    <p:extLst>
      <p:ext uri="{BB962C8B-B14F-4D97-AF65-F5344CB8AC3E}">
        <p14:creationId xmlns:p14="http://schemas.microsoft.com/office/powerpoint/2010/main" val="27536770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F59D2C1C-C0E6-43FE-9130-D238DC1CD326}"/>
              </a:ext>
            </a:extLst>
          </p:cNvPr>
          <p:cNvSpPr>
            <a:spLocks noGrp="1"/>
          </p:cNvSpPr>
          <p:nvPr>
            <p:ph idx="1"/>
          </p:nvPr>
        </p:nvSpPr>
        <p:spPr>
          <a:xfrm>
            <a:off x="838199" y="1336273"/>
            <a:ext cx="10515600" cy="1980565"/>
          </a:xfrm>
        </p:spPr>
        <p:txBody>
          <a:bodyPr>
            <a:noAutofit/>
          </a:bodyPr>
          <a:lstStyle/>
          <a:p>
            <a:pPr marL="0" indent="0" algn="ctr">
              <a:buNone/>
            </a:pPr>
            <a:r>
              <a:rPr lang="en-US" sz="1800" u="sng" dirty="0"/>
              <a:t> Doctoral student members of Doctoral School Council :</a:t>
            </a:r>
          </a:p>
          <a:p>
            <a:pPr marL="0" indent="0">
              <a:buNone/>
            </a:pPr>
            <a:r>
              <a:rPr lang="fr-FR" sz="1800" b="1" dirty="0"/>
              <a:t>BERTHOMÉ Angélique </a:t>
            </a:r>
            <a:r>
              <a:rPr lang="fr-FR" sz="1800" dirty="0"/>
              <a:t>– C2VN Centre de Recherche en </a:t>
            </a:r>
            <a:r>
              <a:rPr lang="fr-FR" sz="1800" dirty="0" err="1"/>
              <a:t>CardioVasculaire</a:t>
            </a:r>
            <a:r>
              <a:rPr lang="fr-FR" sz="1800" dirty="0"/>
              <a:t> et Nutrition</a:t>
            </a:r>
          </a:p>
          <a:p>
            <a:pPr marL="0" indent="0">
              <a:buNone/>
            </a:pPr>
            <a:r>
              <a:rPr lang="fr-FR" sz="1800" b="1" dirty="0"/>
              <a:t>INIDRY Solange </a:t>
            </a:r>
            <a:r>
              <a:rPr lang="fr-FR" sz="1800" dirty="0" err="1"/>
              <a:t>CEReSS</a:t>
            </a:r>
            <a:r>
              <a:rPr lang="fr-FR" sz="1800" dirty="0"/>
              <a:t> Centre d’Études et de Recherche sur les Services de Santé et la Qualité de Vie</a:t>
            </a:r>
          </a:p>
          <a:p>
            <a:pPr marL="0" indent="0">
              <a:buNone/>
            </a:pPr>
            <a:r>
              <a:rPr lang="fr-FR" sz="1800" b="1" dirty="0"/>
              <a:t>MORIN </a:t>
            </a:r>
            <a:r>
              <a:rPr lang="fr-FR" sz="1800" b="1" dirty="0" err="1"/>
              <a:t>Loewa</a:t>
            </a:r>
            <a:r>
              <a:rPr lang="fr-FR" sz="1800" b="1" dirty="0"/>
              <a:t> </a:t>
            </a:r>
            <a:r>
              <a:rPr lang="fr-FR" sz="1800" dirty="0"/>
              <a:t>- MMG Marseille </a:t>
            </a:r>
            <a:r>
              <a:rPr lang="fr-FR" sz="1800" dirty="0" err="1"/>
              <a:t>Medical</a:t>
            </a:r>
            <a:r>
              <a:rPr lang="fr-FR" sz="1800" dirty="0"/>
              <a:t> </a:t>
            </a:r>
            <a:r>
              <a:rPr lang="fr-FR" sz="1800" dirty="0" err="1"/>
              <a:t>Genetics</a:t>
            </a:r>
            <a:endParaRPr lang="fr-FR" sz="1800" dirty="0"/>
          </a:p>
          <a:p>
            <a:pPr marL="0" indent="0">
              <a:buNone/>
            </a:pPr>
            <a:r>
              <a:rPr lang="fr-FR" sz="1800" b="1" dirty="0"/>
              <a:t>SOW Aboubacar </a:t>
            </a:r>
            <a:r>
              <a:rPr lang="fr-FR" sz="1800" dirty="0"/>
              <a:t>- C2VN Centre de Recherche en </a:t>
            </a:r>
            <a:r>
              <a:rPr lang="fr-FR" sz="1800" dirty="0" err="1"/>
              <a:t>CardioVasculaire</a:t>
            </a:r>
            <a:r>
              <a:rPr lang="fr-FR" sz="1800" dirty="0"/>
              <a:t> et Nutrition</a:t>
            </a:r>
          </a:p>
          <a:p>
            <a:pPr marL="0" indent="0">
              <a:buNone/>
            </a:pPr>
            <a:endParaRPr lang="fr-FR" sz="1800" dirty="0"/>
          </a:p>
          <a:p>
            <a:endParaRPr lang="fr-FR" sz="1800" dirty="0"/>
          </a:p>
        </p:txBody>
      </p:sp>
      <p:pic>
        <p:nvPicPr>
          <p:cNvPr id="4" name="Image 3">
            <a:extLst>
              <a:ext uri="{FF2B5EF4-FFF2-40B4-BE49-F238E27FC236}">
                <a16:creationId xmlns:a16="http://schemas.microsoft.com/office/drawing/2014/main" id="{C87EF73F-E9D6-434C-8631-8B2383725F30}"/>
              </a:ext>
            </a:extLst>
          </p:cNvPr>
          <p:cNvPicPr>
            <a:picLocks noChangeAspect="1"/>
          </p:cNvPicPr>
          <p:nvPr/>
        </p:nvPicPr>
        <p:blipFill rotWithShape="1">
          <a:blip r:embed="rId2">
            <a:extLst>
              <a:ext uri="{28A0092B-C50C-407E-A947-70E740481C1C}">
                <a14:useLocalDpi xmlns:a14="http://schemas.microsoft.com/office/drawing/2010/main" val="0"/>
              </a:ext>
            </a:extLst>
          </a:blip>
          <a:srcRect l="8795" t="8996" r="8038" b="83635"/>
          <a:stretch/>
        </p:blipFill>
        <p:spPr>
          <a:xfrm>
            <a:off x="-1" y="-309825"/>
            <a:ext cx="12192001" cy="1528225"/>
          </a:xfrm>
          <a:prstGeom prst="rect">
            <a:avLst/>
          </a:prstGeom>
        </p:spPr>
      </p:pic>
      <p:pic>
        <p:nvPicPr>
          <p:cNvPr id="13" name="Image 12">
            <a:extLst>
              <a:ext uri="{FF2B5EF4-FFF2-40B4-BE49-F238E27FC236}">
                <a16:creationId xmlns:a16="http://schemas.microsoft.com/office/drawing/2014/main" id="{FEFFB912-EE15-427D-B0AD-2EA05EB65018}"/>
              </a:ext>
            </a:extLst>
          </p:cNvPr>
          <p:cNvPicPr>
            <a:picLocks noChangeAspect="1"/>
          </p:cNvPicPr>
          <p:nvPr/>
        </p:nvPicPr>
        <p:blipFill rotWithShape="1">
          <a:blip r:embed="rId3">
            <a:extLst>
              <a:ext uri="{28A0092B-C50C-407E-A947-70E740481C1C}">
                <a14:useLocalDpi xmlns:a14="http://schemas.microsoft.com/office/drawing/2010/main" val="0"/>
              </a:ext>
            </a:extLst>
          </a:blip>
          <a:srcRect t="28991" b="18337"/>
          <a:stretch/>
        </p:blipFill>
        <p:spPr>
          <a:xfrm>
            <a:off x="9436477" y="3700290"/>
            <a:ext cx="1053571" cy="830784"/>
          </a:xfrm>
          <a:prstGeom prst="rect">
            <a:avLst/>
          </a:prstGeom>
        </p:spPr>
      </p:pic>
      <p:sp>
        <p:nvSpPr>
          <p:cNvPr id="14" name="Espace réservé du contenu 1">
            <a:extLst>
              <a:ext uri="{FF2B5EF4-FFF2-40B4-BE49-F238E27FC236}">
                <a16:creationId xmlns:a16="http://schemas.microsoft.com/office/drawing/2014/main" id="{B6FA47F1-852B-40C9-ABC0-727443F656AD}"/>
              </a:ext>
            </a:extLst>
          </p:cNvPr>
          <p:cNvSpPr txBox="1">
            <a:spLocks/>
          </p:cNvSpPr>
          <p:nvPr/>
        </p:nvSpPr>
        <p:spPr>
          <a:xfrm>
            <a:off x="838199" y="3316838"/>
            <a:ext cx="10923271" cy="304966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sz="1800" u="sng" dirty="0"/>
              <a:t>Doctoral associations</a:t>
            </a:r>
          </a:p>
          <a:p>
            <a:pPr marL="0" indent="0">
              <a:buNone/>
            </a:pPr>
            <a:r>
              <a:rPr lang="fr-FR" sz="1800" b="1" dirty="0"/>
              <a:t>HIPPO’THESE </a:t>
            </a:r>
          </a:p>
          <a:p>
            <a:pPr marL="0" indent="0">
              <a:buNone/>
            </a:pPr>
            <a:r>
              <a:rPr lang="fr-FR" sz="1800" dirty="0"/>
              <a:t>Association des doctorants de l’ED </a:t>
            </a:r>
            <a:r>
              <a:rPr lang="fr-FR" sz="1800" dirty="0">
                <a:hlinkClick r:id="rId4"/>
              </a:rPr>
              <a:t>https://hippothese.asso.fr/</a:t>
            </a:r>
            <a:endParaRPr lang="fr-FR" sz="1800" dirty="0"/>
          </a:p>
          <a:p>
            <a:pPr marL="0" indent="0">
              <a:buNone/>
            </a:pPr>
            <a:endParaRPr lang="fr-FR" sz="1800" dirty="0"/>
          </a:p>
          <a:p>
            <a:pPr marL="0" indent="0">
              <a:buNone/>
            </a:pPr>
            <a:r>
              <a:rPr lang="fr-FR" sz="1800" b="1" dirty="0" err="1"/>
              <a:t>DynAMU</a:t>
            </a:r>
            <a:r>
              <a:rPr lang="fr-FR" sz="1800" b="1" dirty="0"/>
              <a:t> </a:t>
            </a:r>
          </a:p>
          <a:p>
            <a:pPr marL="0" indent="0">
              <a:buNone/>
            </a:pPr>
            <a:r>
              <a:rPr lang="fr-FR" sz="1800" dirty="0"/>
              <a:t>Association des doctorants d’Aix-Marseille Université </a:t>
            </a:r>
            <a:r>
              <a:rPr lang="fr-FR" sz="1800" dirty="0">
                <a:hlinkClick r:id="rId5"/>
              </a:rPr>
              <a:t>https://dynamu.fr/</a:t>
            </a:r>
            <a:endParaRPr lang="fr-FR" sz="1800" dirty="0"/>
          </a:p>
          <a:p>
            <a:pPr marL="0" indent="0">
              <a:buNone/>
            </a:pPr>
            <a:endParaRPr lang="fr-FR" sz="1800" dirty="0"/>
          </a:p>
          <a:p>
            <a:pPr marL="0" indent="0">
              <a:buNone/>
            </a:pPr>
            <a:r>
              <a:rPr lang="fr-FR" sz="1800" b="1" dirty="0"/>
              <a:t>JSM3 </a:t>
            </a:r>
            <a:r>
              <a:rPr lang="en-US" sz="1800" dirty="0"/>
              <a:t>The Junior Scientists Microbiology Meeting of Marseille </a:t>
            </a:r>
            <a:r>
              <a:rPr lang="fr-FR" sz="1800" dirty="0">
                <a:hlinkClick r:id="rId6"/>
              </a:rPr>
              <a:t>https://www.jsm3congress.fr/home</a:t>
            </a:r>
            <a:endParaRPr lang="fr-FR" sz="1800" dirty="0"/>
          </a:p>
          <a:p>
            <a:pPr marL="0" indent="0">
              <a:buNone/>
            </a:pPr>
            <a:endParaRPr lang="fr-FR" sz="1800" dirty="0"/>
          </a:p>
          <a:p>
            <a:pPr marL="0" indent="0">
              <a:buNone/>
            </a:pPr>
            <a:endParaRPr lang="fr-FR" sz="1800" dirty="0"/>
          </a:p>
        </p:txBody>
      </p:sp>
      <p:pic>
        <p:nvPicPr>
          <p:cNvPr id="15" name="Image 14">
            <a:extLst>
              <a:ext uri="{FF2B5EF4-FFF2-40B4-BE49-F238E27FC236}">
                <a16:creationId xmlns:a16="http://schemas.microsoft.com/office/drawing/2014/main" id="{B0E2F8C1-4872-4759-898A-A405BAA44BA1}"/>
              </a:ext>
            </a:extLst>
          </p:cNvPr>
          <p:cNvPicPr>
            <a:picLocks noChangeAspect="1"/>
          </p:cNvPicPr>
          <p:nvPr/>
        </p:nvPicPr>
        <p:blipFill>
          <a:blip r:embed="rId7"/>
          <a:stretch>
            <a:fillRect/>
          </a:stretch>
        </p:blipFill>
        <p:spPr>
          <a:xfrm>
            <a:off x="8915400" y="4841671"/>
            <a:ext cx="2647950" cy="1003893"/>
          </a:xfrm>
          <a:prstGeom prst="rect">
            <a:avLst/>
          </a:prstGeom>
        </p:spPr>
      </p:pic>
      <p:sp>
        <p:nvSpPr>
          <p:cNvPr id="16" name="Espace réservé du numéro de diapositive 15">
            <a:extLst>
              <a:ext uri="{FF2B5EF4-FFF2-40B4-BE49-F238E27FC236}">
                <a16:creationId xmlns:a16="http://schemas.microsoft.com/office/drawing/2014/main" id="{56F6E46A-DB00-40DB-B530-CA4DD07D03F2}"/>
              </a:ext>
            </a:extLst>
          </p:cNvPr>
          <p:cNvSpPr>
            <a:spLocks noGrp="1"/>
          </p:cNvSpPr>
          <p:nvPr>
            <p:ph type="sldNum" sz="quarter" idx="12"/>
          </p:nvPr>
        </p:nvSpPr>
        <p:spPr/>
        <p:txBody>
          <a:bodyPr/>
          <a:lstStyle/>
          <a:p>
            <a:fld id="{A9F7E405-ADD1-4D41-AC1B-10EA99174BF2}" type="slidenum">
              <a:rPr lang="fr-FR" smtClean="0"/>
              <a:t>6</a:t>
            </a:fld>
            <a:endParaRPr lang="fr-FR"/>
          </a:p>
        </p:txBody>
      </p:sp>
    </p:spTree>
    <p:extLst>
      <p:ext uri="{BB962C8B-B14F-4D97-AF65-F5344CB8AC3E}">
        <p14:creationId xmlns:p14="http://schemas.microsoft.com/office/powerpoint/2010/main" val="19031167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8777E580-513D-4FCF-A2D8-4B40A8734D6B}"/>
              </a:ext>
            </a:extLst>
          </p:cNvPr>
          <p:cNvPicPr>
            <a:picLocks noChangeAspect="1"/>
          </p:cNvPicPr>
          <p:nvPr/>
        </p:nvPicPr>
        <p:blipFill rotWithShape="1">
          <a:blip r:embed="rId2">
            <a:extLst>
              <a:ext uri="{28A0092B-C50C-407E-A947-70E740481C1C}">
                <a14:useLocalDpi xmlns:a14="http://schemas.microsoft.com/office/drawing/2010/main" val="0"/>
              </a:ext>
            </a:extLst>
          </a:blip>
          <a:srcRect l="8795" t="8996" r="8038" b="83635"/>
          <a:stretch/>
        </p:blipFill>
        <p:spPr>
          <a:xfrm>
            <a:off x="-1" y="21645"/>
            <a:ext cx="12192001" cy="1528225"/>
          </a:xfrm>
          <a:prstGeom prst="rect">
            <a:avLst/>
          </a:prstGeom>
        </p:spPr>
      </p:pic>
      <p:sp>
        <p:nvSpPr>
          <p:cNvPr id="5" name="Titre 1">
            <a:extLst>
              <a:ext uri="{FF2B5EF4-FFF2-40B4-BE49-F238E27FC236}">
                <a16:creationId xmlns:a16="http://schemas.microsoft.com/office/drawing/2014/main" id="{E6AED01E-FC19-4EFC-A8B7-858CA70C5565}"/>
              </a:ext>
            </a:extLst>
          </p:cNvPr>
          <p:cNvSpPr>
            <a:spLocks noGrp="1"/>
          </p:cNvSpPr>
          <p:nvPr>
            <p:ph type="title"/>
          </p:nvPr>
        </p:nvSpPr>
        <p:spPr>
          <a:xfrm>
            <a:off x="695999" y="1288620"/>
            <a:ext cx="10800000" cy="703098"/>
          </a:xfrm>
        </p:spPr>
        <p:txBody>
          <a:bodyPr>
            <a:normAutofit/>
          </a:bodyPr>
          <a:lstStyle/>
          <a:p>
            <a:r>
              <a:rPr lang="fr-FR" sz="3000" b="1" dirty="0"/>
              <a:t>BASIC INFORMATION: </a:t>
            </a:r>
            <a:r>
              <a:rPr lang="fr-FR" sz="3000" b="1" dirty="0">
                <a:hlinkClick r:id="rId3"/>
              </a:rPr>
              <a:t>Doctoral </a:t>
            </a:r>
            <a:r>
              <a:rPr lang="fr-FR" sz="3000" b="1" dirty="0" err="1">
                <a:hlinkClick r:id="rId3"/>
              </a:rPr>
              <a:t>School</a:t>
            </a:r>
            <a:r>
              <a:rPr lang="fr-FR" sz="3000" b="1" dirty="0">
                <a:hlinkClick r:id="rId3"/>
              </a:rPr>
              <a:t> </a:t>
            </a:r>
            <a:r>
              <a:rPr lang="fr-FR" sz="3000" b="1" dirty="0" err="1">
                <a:hlinkClick r:id="rId3"/>
              </a:rPr>
              <a:t>website</a:t>
            </a:r>
            <a:endParaRPr lang="fr-FR" sz="3000" b="1" dirty="0"/>
          </a:p>
        </p:txBody>
      </p:sp>
      <p:sp>
        <p:nvSpPr>
          <p:cNvPr id="6" name="ZoneTexte 5">
            <a:extLst>
              <a:ext uri="{FF2B5EF4-FFF2-40B4-BE49-F238E27FC236}">
                <a16:creationId xmlns:a16="http://schemas.microsoft.com/office/drawing/2014/main" id="{F5DA685F-ED79-493B-B6C1-C5F1DFCAF8CD}"/>
              </a:ext>
            </a:extLst>
          </p:cNvPr>
          <p:cNvSpPr txBox="1"/>
          <p:nvPr/>
        </p:nvSpPr>
        <p:spPr>
          <a:xfrm>
            <a:off x="1156380" y="2230613"/>
            <a:ext cx="11140262" cy="102808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fr-FR" sz="3200" kern="1200" dirty="0">
                <a:hlinkClick r:id="rId4"/>
              </a:rPr>
              <a:t>https://ecole-doctorale-659.univ-amu.fr/en</a:t>
            </a:r>
            <a:endParaRPr lang="fr-FR" sz="3200" kern="1200" dirty="0"/>
          </a:p>
          <a:p>
            <a:pPr marL="0" lvl="0" indent="0" algn="l" defTabSz="1422400">
              <a:lnSpc>
                <a:spcPct val="90000"/>
              </a:lnSpc>
              <a:spcBef>
                <a:spcPct val="0"/>
              </a:spcBef>
              <a:spcAft>
                <a:spcPct val="35000"/>
              </a:spcAft>
              <a:buNone/>
            </a:pPr>
            <a:endParaRPr lang="fr-FR" sz="3200" kern="1200" dirty="0"/>
          </a:p>
        </p:txBody>
      </p:sp>
      <p:sp>
        <p:nvSpPr>
          <p:cNvPr id="7" name="Espace réservé du numéro de diapositive 6">
            <a:extLst>
              <a:ext uri="{FF2B5EF4-FFF2-40B4-BE49-F238E27FC236}">
                <a16:creationId xmlns:a16="http://schemas.microsoft.com/office/drawing/2014/main" id="{C7CF2E10-BA5E-45DA-8A0E-15C50A7733B2}"/>
              </a:ext>
            </a:extLst>
          </p:cNvPr>
          <p:cNvSpPr>
            <a:spLocks noGrp="1"/>
          </p:cNvSpPr>
          <p:nvPr>
            <p:ph type="sldNum" sz="quarter" idx="12"/>
          </p:nvPr>
        </p:nvSpPr>
        <p:spPr/>
        <p:txBody>
          <a:bodyPr/>
          <a:lstStyle/>
          <a:p>
            <a:fld id="{A9F7E405-ADD1-4D41-AC1B-10EA99174BF2}" type="slidenum">
              <a:rPr lang="fr-FR" smtClean="0"/>
              <a:t>7</a:t>
            </a:fld>
            <a:endParaRPr lang="fr-FR"/>
          </a:p>
        </p:txBody>
      </p:sp>
      <p:pic>
        <p:nvPicPr>
          <p:cNvPr id="3" name="Image 2" descr="Une image contenant texte, capture d’écran, barrière de corail, conception&#10;&#10;Le contenu généré par l’IA peut être incorrect.">
            <a:extLst>
              <a:ext uri="{FF2B5EF4-FFF2-40B4-BE49-F238E27FC236}">
                <a16:creationId xmlns:a16="http://schemas.microsoft.com/office/drawing/2014/main" id="{7C2FB8F1-9730-A326-983E-38C1F9B755F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18385" y="2816845"/>
            <a:ext cx="6344599" cy="3967294"/>
          </a:xfrm>
          <a:prstGeom prst="rect">
            <a:avLst/>
          </a:prstGeom>
        </p:spPr>
      </p:pic>
    </p:spTree>
    <p:extLst>
      <p:ext uri="{BB962C8B-B14F-4D97-AF65-F5344CB8AC3E}">
        <p14:creationId xmlns:p14="http://schemas.microsoft.com/office/powerpoint/2010/main" val="1310213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DA59B51F-C671-42FF-9F60-906D25EC2139}"/>
              </a:ext>
            </a:extLst>
          </p:cNvPr>
          <p:cNvPicPr>
            <a:picLocks noChangeAspect="1"/>
          </p:cNvPicPr>
          <p:nvPr/>
        </p:nvPicPr>
        <p:blipFill rotWithShape="1">
          <a:blip r:embed="rId2">
            <a:extLst>
              <a:ext uri="{28A0092B-C50C-407E-A947-70E740481C1C}">
                <a14:useLocalDpi xmlns:a14="http://schemas.microsoft.com/office/drawing/2010/main" val="0"/>
              </a:ext>
            </a:extLst>
          </a:blip>
          <a:srcRect l="8795" t="8996" r="8038" b="83635"/>
          <a:stretch/>
        </p:blipFill>
        <p:spPr>
          <a:xfrm>
            <a:off x="-1" y="21645"/>
            <a:ext cx="12192001" cy="1528225"/>
          </a:xfrm>
          <a:prstGeom prst="rect">
            <a:avLst/>
          </a:prstGeom>
        </p:spPr>
      </p:pic>
      <p:pic>
        <p:nvPicPr>
          <p:cNvPr id="5" name="Espace réservé du contenu 6" descr="Capture d’écran 2018-11-29 à 18.00.29.png">
            <a:extLst>
              <a:ext uri="{FF2B5EF4-FFF2-40B4-BE49-F238E27FC236}">
                <a16:creationId xmlns:a16="http://schemas.microsoft.com/office/drawing/2014/main" id="{93481CBE-532D-4156-8737-EF889FCA01F7}"/>
              </a:ext>
            </a:extLst>
          </p:cNvPr>
          <p:cNvPicPr>
            <a:picLocks noChangeAspect="1"/>
          </p:cNvPicPr>
          <p:nvPr/>
        </p:nvPicPr>
        <p:blipFill>
          <a:blip r:embed="rId3">
            <a:extLst>
              <a:ext uri="{28A0092B-C50C-407E-A947-70E740481C1C}">
                <a14:useLocalDpi xmlns:a14="http://schemas.microsoft.com/office/drawing/2010/main" val="0"/>
              </a:ext>
            </a:extLst>
          </a:blip>
          <a:srcRect t="2356" b="2356"/>
          <a:stretch>
            <a:fillRect/>
          </a:stretch>
        </p:blipFill>
        <p:spPr bwMode="auto">
          <a:xfrm>
            <a:off x="1306378" y="2214068"/>
            <a:ext cx="9258752" cy="4525963"/>
          </a:xfrm>
          <a:prstGeom prst="rect">
            <a:avLst/>
          </a:prstGeom>
          <a:noFill/>
          <a:ln>
            <a:gradFill>
              <a:gsLst>
                <a:gs pos="49000">
                  <a:schemeClr val="tx1"/>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pic>
      <p:sp>
        <p:nvSpPr>
          <p:cNvPr id="6" name="Titre 1">
            <a:extLst>
              <a:ext uri="{FF2B5EF4-FFF2-40B4-BE49-F238E27FC236}">
                <a16:creationId xmlns:a16="http://schemas.microsoft.com/office/drawing/2014/main" id="{125AEE28-2072-4472-A513-02141AA194DC}"/>
              </a:ext>
            </a:extLst>
          </p:cNvPr>
          <p:cNvSpPr>
            <a:spLocks noGrp="1"/>
          </p:cNvSpPr>
          <p:nvPr>
            <p:ph type="title"/>
          </p:nvPr>
        </p:nvSpPr>
        <p:spPr>
          <a:xfrm>
            <a:off x="1233988" y="1510970"/>
            <a:ext cx="10800000" cy="703098"/>
          </a:xfrm>
        </p:spPr>
        <p:txBody>
          <a:bodyPr>
            <a:normAutofit/>
          </a:bodyPr>
          <a:lstStyle/>
          <a:p>
            <a:r>
              <a:rPr lang="fr-FR" sz="3000" b="1" dirty="0"/>
              <a:t>BASIC INFORMATION: </a:t>
            </a:r>
            <a:r>
              <a:rPr lang="fr-FR" sz="3000" b="1" dirty="0">
                <a:hlinkClick r:id="rId4"/>
              </a:rPr>
              <a:t>ADUM </a:t>
            </a:r>
            <a:r>
              <a:rPr lang="fr-FR" sz="3000" b="1" dirty="0" err="1">
                <a:hlinkClick r:id="rId4"/>
              </a:rPr>
              <a:t>Database</a:t>
            </a:r>
            <a:r>
              <a:rPr lang="fr-FR" sz="3000" b="1" dirty="0">
                <a:hlinkClick r:id="rId4"/>
              </a:rPr>
              <a:t> </a:t>
            </a:r>
            <a:r>
              <a:rPr lang="fr-FR" sz="3000" b="1" dirty="0" err="1">
                <a:hlinkClick r:id="rId4"/>
              </a:rPr>
              <a:t>website</a:t>
            </a:r>
            <a:endParaRPr lang="fr-FR" sz="3000" b="1" dirty="0"/>
          </a:p>
        </p:txBody>
      </p:sp>
      <p:sp>
        <p:nvSpPr>
          <p:cNvPr id="7" name="Espace réservé du numéro de diapositive 6">
            <a:extLst>
              <a:ext uri="{FF2B5EF4-FFF2-40B4-BE49-F238E27FC236}">
                <a16:creationId xmlns:a16="http://schemas.microsoft.com/office/drawing/2014/main" id="{021F5E02-4884-4DB6-BDC7-2D735865F28A}"/>
              </a:ext>
            </a:extLst>
          </p:cNvPr>
          <p:cNvSpPr>
            <a:spLocks noGrp="1"/>
          </p:cNvSpPr>
          <p:nvPr>
            <p:ph type="sldNum" sz="quarter" idx="12"/>
          </p:nvPr>
        </p:nvSpPr>
        <p:spPr/>
        <p:txBody>
          <a:bodyPr/>
          <a:lstStyle/>
          <a:p>
            <a:fld id="{A9F7E405-ADD1-4D41-AC1B-10EA99174BF2}" type="slidenum">
              <a:rPr lang="fr-FR" smtClean="0"/>
              <a:t>8</a:t>
            </a:fld>
            <a:endParaRPr lang="fr-FR"/>
          </a:p>
        </p:txBody>
      </p:sp>
    </p:spTree>
    <p:extLst>
      <p:ext uri="{BB962C8B-B14F-4D97-AF65-F5344CB8AC3E}">
        <p14:creationId xmlns:p14="http://schemas.microsoft.com/office/powerpoint/2010/main" val="14144032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A331AED2-B3D0-448F-8FBC-20912143F3F0}"/>
              </a:ext>
            </a:extLst>
          </p:cNvPr>
          <p:cNvSpPr>
            <a:spLocks noGrp="1"/>
          </p:cNvSpPr>
          <p:nvPr>
            <p:ph idx="1"/>
          </p:nvPr>
        </p:nvSpPr>
        <p:spPr>
          <a:xfrm>
            <a:off x="361741" y="1520190"/>
            <a:ext cx="11535507" cy="5314950"/>
          </a:xfrm>
        </p:spPr>
        <p:txBody>
          <a:bodyPr>
            <a:normAutofit fontScale="77500" lnSpcReduction="20000"/>
          </a:bodyPr>
          <a:lstStyle/>
          <a:p>
            <a:r>
              <a:rPr lang="en-US" b="1" dirty="0"/>
              <a:t>Biomedical Research specialization</a:t>
            </a:r>
          </a:p>
          <a:p>
            <a:pPr marL="0" indent="0">
              <a:buNone/>
            </a:pPr>
            <a:r>
              <a:rPr lang="en-US" b="1" dirty="0"/>
              <a:t>Specialties and laboratories</a:t>
            </a:r>
          </a:p>
          <a:p>
            <a:pPr marL="0" indent="0">
              <a:spcBef>
                <a:spcPts val="600"/>
              </a:spcBef>
              <a:spcAft>
                <a:spcPts val="600"/>
              </a:spcAft>
              <a:buNone/>
            </a:pPr>
            <a:endParaRPr lang="en-US" b="1" dirty="0"/>
          </a:p>
          <a:p>
            <a:pPr marL="0" marR="0" lvl="0" indent="0" algn="l" defTabSz="914400" rtl="0" eaLnBrk="0" fontAlgn="base" latinLnBrk="0" hangingPunct="0">
              <a:lnSpc>
                <a:spcPct val="100000"/>
              </a:lnSpc>
              <a:spcBef>
                <a:spcPts val="600"/>
              </a:spcBef>
              <a:spcAft>
                <a:spcPts val="600"/>
              </a:spcAft>
              <a:buClrTx/>
              <a:buSzTx/>
              <a:buFontTx/>
              <a:buChar char="•"/>
              <a:tabLst/>
            </a:pPr>
            <a:r>
              <a:rPr kumimoji="0" lang="fr-FR" altLang="fr-FR" sz="2800" b="0" i="0" u="none" strike="noStrike" cap="none" normalizeH="0" baseline="0" dirty="0" err="1">
                <a:ln>
                  <a:noFill/>
                </a:ln>
                <a:solidFill>
                  <a:schemeClr val="tx1"/>
                </a:solidFill>
                <a:effectLst/>
                <a:latin typeface="Arial" panose="020B0604020202020204" pitchFamily="34" charset="0"/>
                <a:hlinkClick r:id="rId2"/>
              </a:rPr>
              <a:t>Ethics</a:t>
            </a:r>
            <a:r>
              <a:rPr kumimoji="0" lang="fr-FR" altLang="fr-FR" sz="2800" b="0" i="0" u="none" strike="noStrike" cap="none" normalizeH="0" baseline="0" dirty="0">
                <a:ln>
                  <a:noFill/>
                </a:ln>
                <a:solidFill>
                  <a:schemeClr val="tx1"/>
                </a:solidFill>
                <a:effectLst/>
                <a:latin typeface="Arial" panose="020B0604020202020204" pitchFamily="34" charset="0"/>
                <a:hlinkClick r:id="rId2"/>
              </a:rPr>
              <a:t>, </a:t>
            </a:r>
            <a:r>
              <a:rPr kumimoji="0" lang="fr-FR" altLang="fr-FR" sz="2800" b="0" i="0" u="none" strike="noStrike" cap="none" normalizeH="0" baseline="0" dirty="0" err="1">
                <a:ln>
                  <a:noFill/>
                </a:ln>
                <a:solidFill>
                  <a:schemeClr val="tx1"/>
                </a:solidFill>
                <a:effectLst/>
                <a:latin typeface="Arial" panose="020B0604020202020204" pitchFamily="34" charset="0"/>
                <a:hlinkClick r:id="rId2"/>
              </a:rPr>
              <a:t>Humanities</a:t>
            </a:r>
            <a:r>
              <a:rPr kumimoji="0" lang="fr-FR" altLang="fr-FR" sz="2800" b="0" i="0" u="none" strike="noStrike" cap="none" normalizeH="0" baseline="0" dirty="0">
                <a:ln>
                  <a:noFill/>
                </a:ln>
                <a:solidFill>
                  <a:schemeClr val="tx1"/>
                </a:solidFill>
                <a:effectLst/>
                <a:latin typeface="Arial" panose="020B0604020202020204" pitchFamily="34" charset="0"/>
                <a:hlinkClick r:id="rId2"/>
              </a:rPr>
              <a:t> and </a:t>
            </a:r>
            <a:r>
              <a:rPr kumimoji="0" lang="fr-FR" altLang="fr-FR" sz="2800" b="0" i="0" u="none" strike="noStrike" cap="none" normalizeH="0" baseline="0" dirty="0" err="1">
                <a:ln>
                  <a:noFill/>
                </a:ln>
                <a:solidFill>
                  <a:schemeClr val="tx1"/>
                </a:solidFill>
                <a:effectLst/>
                <a:latin typeface="Arial" panose="020B0604020202020204" pitchFamily="34" charset="0"/>
                <a:hlinkClick r:id="rId2"/>
              </a:rPr>
              <a:t>health</a:t>
            </a:r>
            <a:r>
              <a:rPr kumimoji="0" lang="fr-FR" altLang="fr-FR" sz="2800" b="0" i="0" u="none" strike="noStrike" cap="none" normalizeH="0" baseline="0" dirty="0">
                <a:ln>
                  <a:noFill/>
                </a:ln>
                <a:solidFill>
                  <a:schemeClr val="tx1"/>
                </a:solidFill>
                <a:effectLst/>
                <a:latin typeface="Arial" panose="020B0604020202020204" pitchFamily="34" charset="0"/>
                <a:hlinkClick r:id="rId2"/>
              </a:rPr>
              <a:t> </a:t>
            </a:r>
            <a:endParaRPr kumimoji="0" lang="fr-FR" altLang="fr-F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ts val="600"/>
              </a:spcAft>
              <a:buClrTx/>
              <a:buSzTx/>
              <a:buFontTx/>
              <a:buChar char="•"/>
              <a:tabLst/>
            </a:pPr>
            <a:r>
              <a:rPr kumimoji="0" lang="fr-FR" altLang="fr-FR" sz="2800" b="0" i="0" u="none" strike="noStrike" cap="none" normalizeH="0" baseline="0" dirty="0" err="1">
                <a:ln>
                  <a:noFill/>
                </a:ln>
                <a:solidFill>
                  <a:schemeClr val="tx1"/>
                </a:solidFill>
                <a:effectLst/>
                <a:latin typeface="Arial" panose="020B0604020202020204" pitchFamily="34" charset="0"/>
                <a:hlinkClick r:id="rId3"/>
              </a:rPr>
              <a:t>Genetics</a:t>
            </a:r>
            <a:r>
              <a:rPr kumimoji="0" lang="fr-FR" altLang="fr-FR" sz="2800" b="0" i="0" u="none" strike="noStrike" cap="none" normalizeH="0" baseline="0" dirty="0">
                <a:ln>
                  <a:noFill/>
                </a:ln>
                <a:solidFill>
                  <a:schemeClr val="tx1"/>
                </a:solidFill>
                <a:effectLst/>
                <a:latin typeface="Arial" panose="020B0604020202020204" pitchFamily="34" charset="0"/>
                <a:hlinkClick r:id="rId3"/>
              </a:rPr>
              <a:t> </a:t>
            </a:r>
            <a:endParaRPr kumimoji="0" lang="fr-FR" altLang="fr-F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ts val="600"/>
              </a:spcAft>
              <a:buClrTx/>
              <a:buSzTx/>
              <a:buFontTx/>
              <a:buChar char="•"/>
              <a:tabLst/>
            </a:pPr>
            <a:r>
              <a:rPr kumimoji="0" lang="fr-FR" altLang="fr-FR" sz="2800" b="0" i="0" u="none" strike="noStrike" cap="none" normalizeH="0" baseline="0" dirty="0" err="1">
                <a:ln>
                  <a:noFill/>
                </a:ln>
                <a:solidFill>
                  <a:schemeClr val="tx1"/>
                </a:solidFill>
                <a:effectLst/>
                <a:latin typeface="Arial" panose="020B0604020202020204" pitchFamily="34" charset="0"/>
                <a:hlinkClick r:id="rId4"/>
              </a:rPr>
              <a:t>Bioengineering</a:t>
            </a:r>
            <a:r>
              <a:rPr kumimoji="0" lang="fr-FR" altLang="fr-FR" sz="2800" b="0" i="0" u="none" strike="noStrike" cap="none" normalizeH="0" baseline="0" dirty="0">
                <a:ln>
                  <a:noFill/>
                </a:ln>
                <a:solidFill>
                  <a:schemeClr val="tx1"/>
                </a:solidFill>
                <a:effectLst/>
                <a:latin typeface="Arial" panose="020B0604020202020204" pitchFamily="34" charset="0"/>
                <a:hlinkClick r:id="rId4"/>
              </a:rPr>
              <a:t> and innovative </a:t>
            </a:r>
            <a:r>
              <a:rPr kumimoji="0" lang="fr-FR" altLang="fr-FR" sz="2800" b="0" i="0" u="none" strike="noStrike" cap="none" normalizeH="0" baseline="0" dirty="0" err="1">
                <a:ln>
                  <a:noFill/>
                </a:ln>
                <a:solidFill>
                  <a:schemeClr val="tx1"/>
                </a:solidFill>
                <a:effectLst/>
                <a:latin typeface="Arial" panose="020B0604020202020204" pitchFamily="34" charset="0"/>
                <a:hlinkClick r:id="rId4"/>
              </a:rPr>
              <a:t>therapeutics</a:t>
            </a:r>
            <a:r>
              <a:rPr kumimoji="0" lang="fr-FR" altLang="fr-FR" sz="2800" b="0" i="0" u="none" strike="noStrike" cap="none" normalizeH="0" baseline="0" dirty="0">
                <a:ln>
                  <a:noFill/>
                </a:ln>
                <a:solidFill>
                  <a:schemeClr val="tx1"/>
                </a:solidFill>
                <a:effectLst/>
                <a:latin typeface="Arial" panose="020B0604020202020204" pitchFamily="34" charset="0"/>
                <a:hlinkClick r:id="rId4"/>
              </a:rPr>
              <a:t> </a:t>
            </a:r>
            <a:endParaRPr kumimoji="0" lang="fr-FR" altLang="fr-F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ts val="600"/>
              </a:spcAft>
              <a:buClrTx/>
              <a:buSzTx/>
              <a:buFontTx/>
              <a:buChar char="•"/>
              <a:tabLst/>
            </a:pPr>
            <a:r>
              <a:rPr kumimoji="0" lang="fr-FR" altLang="fr-FR" sz="2800" b="0" i="0" u="none" strike="noStrike" cap="none" normalizeH="0" baseline="0" dirty="0" err="1">
                <a:ln>
                  <a:noFill/>
                </a:ln>
                <a:solidFill>
                  <a:schemeClr val="tx1"/>
                </a:solidFill>
                <a:effectLst/>
                <a:latin typeface="Arial" panose="020B0604020202020204" pitchFamily="34" charset="0"/>
                <a:hlinkClick r:id="rId5"/>
              </a:rPr>
              <a:t>Infectious</a:t>
            </a:r>
            <a:r>
              <a:rPr kumimoji="0" lang="fr-FR" altLang="fr-FR" sz="2800" b="0" i="0" u="none" strike="noStrike" cap="none" normalizeH="0" baseline="0" dirty="0">
                <a:ln>
                  <a:noFill/>
                </a:ln>
                <a:solidFill>
                  <a:schemeClr val="tx1"/>
                </a:solidFill>
                <a:effectLst/>
                <a:latin typeface="Arial" panose="020B0604020202020204" pitchFamily="34" charset="0"/>
                <a:hlinkClick r:id="rId5"/>
              </a:rPr>
              <a:t> </a:t>
            </a:r>
            <a:r>
              <a:rPr kumimoji="0" lang="fr-FR" altLang="fr-FR" sz="2800" b="0" i="0" u="none" strike="noStrike" cap="none" normalizeH="0" baseline="0" dirty="0" err="1">
                <a:ln>
                  <a:noFill/>
                </a:ln>
                <a:solidFill>
                  <a:schemeClr val="tx1"/>
                </a:solidFill>
                <a:effectLst/>
                <a:latin typeface="Arial" panose="020B0604020202020204" pitchFamily="34" charset="0"/>
                <a:hlinkClick r:id="rId5"/>
              </a:rPr>
              <a:t>diseases</a:t>
            </a:r>
            <a:r>
              <a:rPr kumimoji="0" lang="fr-FR" altLang="fr-FR" sz="2800" b="0" i="0" u="none" strike="noStrike" cap="none" normalizeH="0" baseline="0" dirty="0">
                <a:ln>
                  <a:noFill/>
                </a:ln>
                <a:solidFill>
                  <a:schemeClr val="tx1"/>
                </a:solidFill>
                <a:effectLst/>
                <a:latin typeface="Arial" panose="020B0604020202020204" pitchFamily="34" charset="0"/>
                <a:hlinkClick r:id="rId5"/>
              </a:rPr>
              <a:t> </a:t>
            </a:r>
            <a:endParaRPr kumimoji="0" lang="fr-FR" altLang="fr-F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ts val="600"/>
              </a:spcAft>
              <a:buClrTx/>
              <a:buSzTx/>
              <a:buFontTx/>
              <a:buChar char="•"/>
              <a:tabLst/>
            </a:pPr>
            <a:r>
              <a:rPr kumimoji="0" lang="fr-FR" altLang="fr-FR" sz="2800" b="0" i="0" u="none" strike="noStrike" cap="none" normalizeH="0" baseline="0" dirty="0" err="1">
                <a:ln>
                  <a:noFill/>
                </a:ln>
                <a:solidFill>
                  <a:schemeClr val="tx1"/>
                </a:solidFill>
                <a:effectLst/>
                <a:latin typeface="Arial" panose="020B0604020202020204" pitchFamily="34" charset="0"/>
                <a:hlinkClick r:id="rId6"/>
              </a:rPr>
              <a:t>Neurology</a:t>
            </a:r>
            <a:r>
              <a:rPr kumimoji="0" lang="fr-FR" altLang="fr-FR" sz="2800" b="0" i="0" u="none" strike="noStrike" cap="none" normalizeH="0" baseline="0" dirty="0">
                <a:ln>
                  <a:noFill/>
                </a:ln>
                <a:solidFill>
                  <a:schemeClr val="tx1"/>
                </a:solidFill>
                <a:effectLst/>
                <a:latin typeface="Arial" panose="020B0604020202020204" pitchFamily="34" charset="0"/>
                <a:hlinkClick r:id="rId6"/>
              </a:rPr>
              <a:t>, </a:t>
            </a:r>
            <a:r>
              <a:rPr kumimoji="0" lang="fr-FR" altLang="fr-FR" sz="2800" b="0" i="0" u="none" strike="noStrike" cap="none" normalizeH="0" baseline="0" dirty="0" err="1">
                <a:ln>
                  <a:noFill/>
                </a:ln>
                <a:solidFill>
                  <a:schemeClr val="tx1"/>
                </a:solidFill>
                <a:effectLst/>
                <a:latin typeface="Arial" panose="020B0604020202020204" pitchFamily="34" charset="0"/>
                <a:hlinkClick r:id="rId6"/>
              </a:rPr>
              <a:t>imaging</a:t>
            </a:r>
            <a:r>
              <a:rPr kumimoji="0" lang="fr-FR" altLang="fr-FR" sz="2800" b="0" i="0" u="none" strike="noStrike" cap="none" normalizeH="0" baseline="0" dirty="0">
                <a:ln>
                  <a:noFill/>
                </a:ln>
                <a:solidFill>
                  <a:schemeClr val="tx1"/>
                </a:solidFill>
                <a:effectLst/>
                <a:latin typeface="Arial" panose="020B0604020202020204" pitchFamily="34" charset="0"/>
                <a:hlinkClick r:id="rId6"/>
              </a:rPr>
              <a:t> and mental </a:t>
            </a:r>
            <a:r>
              <a:rPr kumimoji="0" lang="fr-FR" altLang="fr-FR" sz="2800" b="0" i="0" u="none" strike="noStrike" cap="none" normalizeH="0" baseline="0" dirty="0" err="1">
                <a:ln>
                  <a:noFill/>
                </a:ln>
                <a:solidFill>
                  <a:schemeClr val="tx1"/>
                </a:solidFill>
                <a:effectLst/>
                <a:latin typeface="Arial" panose="020B0604020202020204" pitchFamily="34" charset="0"/>
                <a:hlinkClick r:id="rId6"/>
              </a:rPr>
              <a:t>health</a:t>
            </a:r>
            <a:r>
              <a:rPr kumimoji="0" lang="fr-FR" altLang="fr-FR" sz="2800" b="0" i="0" u="none" strike="noStrike" cap="none" normalizeH="0" baseline="0" dirty="0">
                <a:ln>
                  <a:noFill/>
                </a:ln>
                <a:solidFill>
                  <a:schemeClr val="tx1"/>
                </a:solidFill>
                <a:effectLst/>
                <a:latin typeface="Arial" panose="020B0604020202020204" pitchFamily="34" charset="0"/>
                <a:hlinkClick r:id="rId6"/>
              </a:rPr>
              <a:t> </a:t>
            </a:r>
            <a:endParaRPr kumimoji="0" lang="fr-FR" altLang="fr-F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ts val="600"/>
              </a:spcAft>
              <a:buClrTx/>
              <a:buSzTx/>
              <a:buFontTx/>
              <a:buChar char="•"/>
              <a:tabLst/>
            </a:pPr>
            <a:r>
              <a:rPr kumimoji="0" lang="fr-FR" altLang="fr-FR" sz="2800" b="0" i="0" u="none" strike="noStrike" cap="none" normalizeH="0" baseline="0" dirty="0" err="1">
                <a:ln>
                  <a:noFill/>
                </a:ln>
                <a:solidFill>
                  <a:schemeClr val="tx1"/>
                </a:solidFill>
                <a:effectLst/>
                <a:latin typeface="Arial" panose="020B0604020202020204" pitchFamily="34" charset="0"/>
                <a:hlinkClick r:id="rId7"/>
              </a:rPr>
              <a:t>Oncology</a:t>
            </a:r>
            <a:r>
              <a:rPr kumimoji="0" lang="fr-FR" altLang="fr-FR" sz="2800" b="0" i="0" u="none" strike="noStrike" cap="none" normalizeH="0" baseline="0" dirty="0">
                <a:ln>
                  <a:noFill/>
                </a:ln>
                <a:solidFill>
                  <a:schemeClr val="tx1"/>
                </a:solidFill>
                <a:effectLst/>
                <a:latin typeface="Arial" panose="020B0604020202020204" pitchFamily="34" charset="0"/>
                <a:hlinkClick r:id="rId7"/>
              </a:rPr>
              <a:t> </a:t>
            </a:r>
            <a:endParaRPr kumimoji="0" lang="fr-FR" altLang="fr-F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ts val="600"/>
              </a:spcAft>
              <a:buClrTx/>
              <a:buSzTx/>
              <a:buFontTx/>
              <a:buChar char="•"/>
              <a:tabLst/>
            </a:pPr>
            <a:r>
              <a:rPr kumimoji="0" lang="fr-FR" altLang="fr-FR" sz="2800" b="0" i="0" u="none" strike="noStrike" cap="none" normalizeH="0" baseline="0" dirty="0" err="1">
                <a:ln>
                  <a:noFill/>
                </a:ln>
                <a:solidFill>
                  <a:schemeClr val="tx1"/>
                </a:solidFill>
                <a:effectLst/>
                <a:latin typeface="Arial" panose="020B0604020202020204" pitchFamily="34" charset="0"/>
                <a:hlinkClick r:id="rId8"/>
              </a:rPr>
              <a:t>Cardiovascular</a:t>
            </a:r>
            <a:r>
              <a:rPr kumimoji="0" lang="fr-FR" altLang="fr-FR" sz="2800" b="0" i="0" u="none" strike="noStrike" cap="none" normalizeH="0" baseline="0" dirty="0">
                <a:ln>
                  <a:noFill/>
                </a:ln>
                <a:solidFill>
                  <a:schemeClr val="tx1"/>
                </a:solidFill>
                <a:effectLst/>
                <a:latin typeface="Arial" panose="020B0604020202020204" pitchFamily="34" charset="0"/>
                <a:hlinkClick r:id="rId8"/>
              </a:rPr>
              <a:t> pathologies and nutrition, inflammation </a:t>
            </a:r>
            <a:endParaRPr kumimoji="0" lang="fr-FR" altLang="fr-F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ts val="600"/>
              </a:spcAft>
              <a:buClrTx/>
              <a:buSzTx/>
              <a:buFontTx/>
              <a:buChar char="•"/>
              <a:tabLst/>
            </a:pPr>
            <a:r>
              <a:rPr kumimoji="0" lang="fr-FR" altLang="fr-FR" sz="2800" b="0" i="0" u="none" strike="noStrike" cap="none" normalizeH="0" baseline="0" dirty="0" err="1">
                <a:ln>
                  <a:noFill/>
                </a:ln>
                <a:solidFill>
                  <a:schemeClr val="tx1"/>
                </a:solidFill>
                <a:effectLst/>
                <a:latin typeface="Arial" panose="020B0604020202020204" pitchFamily="34" charset="0"/>
                <a:hlinkClick r:id="rId9"/>
              </a:rPr>
              <a:t>Clinical</a:t>
            </a:r>
            <a:r>
              <a:rPr kumimoji="0" lang="fr-FR" altLang="fr-FR" sz="2800" b="0" i="0" u="none" strike="noStrike" cap="none" normalizeH="0" baseline="0" dirty="0">
                <a:ln>
                  <a:noFill/>
                </a:ln>
                <a:solidFill>
                  <a:schemeClr val="tx1"/>
                </a:solidFill>
                <a:effectLst/>
                <a:latin typeface="Arial" panose="020B0604020202020204" pitchFamily="34" charset="0"/>
                <a:hlinkClick r:id="rId9"/>
              </a:rPr>
              <a:t> </a:t>
            </a:r>
            <a:r>
              <a:rPr kumimoji="0" lang="fr-FR" altLang="fr-FR" sz="2800" b="0" i="0" u="none" strike="noStrike" cap="none" normalizeH="0" baseline="0" dirty="0" err="1">
                <a:ln>
                  <a:noFill/>
                </a:ln>
                <a:solidFill>
                  <a:schemeClr val="tx1"/>
                </a:solidFill>
                <a:effectLst/>
                <a:latin typeface="Arial" panose="020B0604020202020204" pitchFamily="34" charset="0"/>
                <a:hlinkClick r:id="rId9"/>
              </a:rPr>
              <a:t>research</a:t>
            </a:r>
            <a:r>
              <a:rPr kumimoji="0" lang="fr-FR" altLang="fr-FR" sz="2800" b="0" i="0" u="none" strike="noStrike" cap="none" normalizeH="0" baseline="0" dirty="0">
                <a:ln>
                  <a:noFill/>
                </a:ln>
                <a:solidFill>
                  <a:schemeClr val="tx1"/>
                </a:solidFill>
                <a:effectLst/>
                <a:latin typeface="Arial" panose="020B0604020202020204" pitchFamily="34" charset="0"/>
                <a:hlinkClick r:id="rId9"/>
              </a:rPr>
              <a:t>, simulation and </a:t>
            </a:r>
            <a:r>
              <a:rPr kumimoji="0" lang="fr-FR" altLang="fr-FR" sz="2800" b="0" i="0" u="none" strike="noStrike" cap="none" normalizeH="0" baseline="0" dirty="0" err="1">
                <a:ln>
                  <a:noFill/>
                </a:ln>
                <a:solidFill>
                  <a:schemeClr val="tx1"/>
                </a:solidFill>
                <a:effectLst/>
                <a:latin typeface="Arial" panose="020B0604020202020204" pitchFamily="34" charset="0"/>
                <a:hlinkClick r:id="rId9"/>
              </a:rPr>
              <a:t>paramedical</a:t>
            </a:r>
            <a:r>
              <a:rPr kumimoji="0" lang="fr-FR" altLang="fr-FR" sz="2800" b="0" i="0" u="none" strike="noStrike" cap="none" normalizeH="0" baseline="0" dirty="0">
                <a:ln>
                  <a:noFill/>
                </a:ln>
                <a:solidFill>
                  <a:schemeClr val="tx1"/>
                </a:solidFill>
                <a:effectLst/>
                <a:latin typeface="Arial" panose="020B0604020202020204" pitchFamily="34" charset="0"/>
                <a:hlinkClick r:id="rId9"/>
              </a:rPr>
              <a:t> sciences </a:t>
            </a:r>
            <a:endParaRPr kumimoji="0" lang="fr-FR" altLang="fr-F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ts val="600"/>
              </a:spcAft>
              <a:buClrTx/>
              <a:buSzTx/>
              <a:buFontTx/>
              <a:buChar char="•"/>
              <a:tabLst/>
            </a:pPr>
            <a:r>
              <a:rPr kumimoji="0" lang="fr-FR" altLang="fr-FR" sz="2800" b="0" i="0" u="none" strike="noStrike" cap="none" normalizeH="0" baseline="0" dirty="0">
                <a:ln>
                  <a:noFill/>
                </a:ln>
                <a:solidFill>
                  <a:schemeClr val="tx1"/>
                </a:solidFill>
                <a:effectLst/>
                <a:latin typeface="Arial" panose="020B0604020202020204" pitchFamily="34" charset="0"/>
                <a:hlinkClick r:id="rId10"/>
              </a:rPr>
              <a:t>Public </a:t>
            </a:r>
            <a:r>
              <a:rPr kumimoji="0" lang="fr-FR" altLang="fr-FR" sz="2800" b="0" i="0" u="none" strike="noStrike" cap="none" normalizeH="0" baseline="0" dirty="0" err="1">
                <a:ln>
                  <a:noFill/>
                </a:ln>
                <a:solidFill>
                  <a:schemeClr val="tx1"/>
                </a:solidFill>
                <a:effectLst/>
                <a:latin typeface="Arial" panose="020B0604020202020204" pitchFamily="34" charset="0"/>
                <a:hlinkClick r:id="rId10"/>
              </a:rPr>
              <a:t>health</a:t>
            </a:r>
            <a:r>
              <a:rPr kumimoji="0" lang="fr-FR" altLang="fr-FR" sz="2800" b="0" i="0" u="none" strike="noStrike" cap="none" normalizeH="0" baseline="0" dirty="0">
                <a:ln>
                  <a:noFill/>
                </a:ln>
                <a:solidFill>
                  <a:schemeClr val="tx1"/>
                </a:solidFill>
                <a:effectLst/>
                <a:latin typeface="Arial" panose="020B0604020202020204" pitchFamily="34" charset="0"/>
                <a:hlinkClick r:id="rId10"/>
              </a:rPr>
              <a:t> </a:t>
            </a:r>
            <a:endParaRPr kumimoji="0" lang="fr-FR" altLang="fr-FR" sz="2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ts val="600"/>
              </a:spcBef>
              <a:spcAft>
                <a:spcPts val="600"/>
              </a:spcAft>
              <a:buClrTx/>
              <a:buSzTx/>
              <a:buFontTx/>
              <a:buChar char="•"/>
              <a:tabLst/>
            </a:pPr>
            <a:r>
              <a:rPr kumimoji="0" lang="fr-FR" altLang="fr-FR" sz="2800" b="0" i="0" u="none" strike="noStrike" cap="none" normalizeH="0" baseline="0" dirty="0">
                <a:ln>
                  <a:noFill/>
                </a:ln>
                <a:solidFill>
                  <a:schemeClr val="tx1"/>
                </a:solidFill>
                <a:effectLst/>
                <a:latin typeface="Arial" panose="020B0604020202020204" pitchFamily="34" charset="0"/>
                <a:hlinkClick r:id="rId11"/>
              </a:rPr>
              <a:t>Sport and </a:t>
            </a:r>
            <a:r>
              <a:rPr kumimoji="0" lang="fr-FR" altLang="fr-FR" sz="2800" b="0" i="0" u="none" strike="noStrike" cap="none" normalizeH="0" baseline="0" dirty="0" err="1">
                <a:ln>
                  <a:noFill/>
                </a:ln>
                <a:solidFill>
                  <a:schemeClr val="tx1"/>
                </a:solidFill>
                <a:effectLst/>
                <a:latin typeface="Arial" panose="020B0604020202020204" pitchFamily="34" charset="0"/>
                <a:hlinkClick r:id="rId11"/>
              </a:rPr>
              <a:t>Health</a:t>
            </a:r>
            <a:r>
              <a:rPr kumimoji="0" lang="fr-FR" altLang="fr-FR" sz="2800" b="0" i="0" u="none" strike="noStrike" cap="none" normalizeH="0" baseline="0" dirty="0">
                <a:ln>
                  <a:noFill/>
                </a:ln>
                <a:solidFill>
                  <a:schemeClr val="tx1"/>
                </a:solidFill>
                <a:effectLst/>
                <a:latin typeface="Arial" panose="020B0604020202020204" pitchFamily="34" charset="0"/>
                <a:hlinkClick r:id="rId11"/>
              </a:rPr>
              <a:t> </a:t>
            </a:r>
            <a:endParaRPr kumimoji="0" lang="fr-FR" altLang="fr-FR" sz="2800" b="0" i="0" u="none" strike="noStrike" cap="none" normalizeH="0" baseline="0" dirty="0">
              <a:ln>
                <a:noFill/>
              </a:ln>
              <a:solidFill>
                <a:schemeClr val="tx1"/>
              </a:solidFill>
              <a:effectLst/>
              <a:latin typeface="Arial" panose="020B0604020202020204" pitchFamily="34" charset="0"/>
            </a:endParaRPr>
          </a:p>
          <a:p>
            <a:endParaRPr lang="fr-FR" dirty="0"/>
          </a:p>
        </p:txBody>
      </p:sp>
      <p:pic>
        <p:nvPicPr>
          <p:cNvPr id="4" name="Image 3">
            <a:extLst>
              <a:ext uri="{FF2B5EF4-FFF2-40B4-BE49-F238E27FC236}">
                <a16:creationId xmlns:a16="http://schemas.microsoft.com/office/drawing/2014/main" id="{842287A7-7832-4A17-8CB0-41DD071FF6B0}"/>
              </a:ext>
            </a:extLst>
          </p:cNvPr>
          <p:cNvPicPr>
            <a:picLocks noChangeAspect="1"/>
          </p:cNvPicPr>
          <p:nvPr/>
        </p:nvPicPr>
        <p:blipFill rotWithShape="1">
          <a:blip r:embed="rId12">
            <a:extLst>
              <a:ext uri="{28A0092B-C50C-407E-A947-70E740481C1C}">
                <a14:useLocalDpi xmlns:a14="http://schemas.microsoft.com/office/drawing/2010/main" val="0"/>
              </a:ext>
            </a:extLst>
          </a:blip>
          <a:srcRect l="8795" t="8996" r="8038" b="83635"/>
          <a:stretch/>
        </p:blipFill>
        <p:spPr>
          <a:xfrm>
            <a:off x="-1" y="22860"/>
            <a:ext cx="12192001" cy="1528225"/>
          </a:xfrm>
          <a:prstGeom prst="rect">
            <a:avLst/>
          </a:prstGeom>
        </p:spPr>
      </p:pic>
      <p:sp>
        <p:nvSpPr>
          <p:cNvPr id="5" name="Espace réservé du numéro de diapositive 4">
            <a:extLst>
              <a:ext uri="{FF2B5EF4-FFF2-40B4-BE49-F238E27FC236}">
                <a16:creationId xmlns:a16="http://schemas.microsoft.com/office/drawing/2014/main" id="{403EDDA4-2A60-4E71-BD95-6DAA8C58F8AA}"/>
              </a:ext>
            </a:extLst>
          </p:cNvPr>
          <p:cNvSpPr>
            <a:spLocks noGrp="1"/>
          </p:cNvSpPr>
          <p:nvPr>
            <p:ph type="sldNum" sz="quarter" idx="12"/>
          </p:nvPr>
        </p:nvSpPr>
        <p:spPr/>
        <p:txBody>
          <a:bodyPr/>
          <a:lstStyle/>
          <a:p>
            <a:fld id="{A9F7E405-ADD1-4D41-AC1B-10EA99174BF2}" type="slidenum">
              <a:rPr lang="fr-FR" smtClean="0"/>
              <a:t>9</a:t>
            </a:fld>
            <a:endParaRPr lang="fr-FR"/>
          </a:p>
        </p:txBody>
      </p:sp>
      <p:sp>
        <p:nvSpPr>
          <p:cNvPr id="2" name="ZoneTexte 1">
            <a:extLst>
              <a:ext uri="{FF2B5EF4-FFF2-40B4-BE49-F238E27FC236}">
                <a16:creationId xmlns:a16="http://schemas.microsoft.com/office/drawing/2014/main" id="{E313E5E7-2F87-3F3A-C388-374B1033AC73}"/>
              </a:ext>
            </a:extLst>
          </p:cNvPr>
          <p:cNvSpPr txBox="1"/>
          <p:nvPr/>
        </p:nvSpPr>
        <p:spPr>
          <a:xfrm>
            <a:off x="8248860" y="2676627"/>
            <a:ext cx="3230372" cy="2246769"/>
          </a:xfrm>
          <a:prstGeom prst="rect">
            <a:avLst/>
          </a:prstGeom>
          <a:solidFill>
            <a:schemeClr val="accent5">
              <a:lumMod val="20000"/>
              <a:lumOff val="80000"/>
            </a:schemeClr>
          </a:solidFill>
          <a:ln w="38100">
            <a:solidFill>
              <a:schemeClr val="accent1"/>
            </a:solidFill>
          </a:ln>
        </p:spPr>
        <p:txBody>
          <a:bodyPr wrap="none" rtlCol="0">
            <a:spAutoFit/>
          </a:bodyPr>
          <a:lstStyle/>
          <a:p>
            <a:r>
              <a:rPr lang="fr-FR" sz="2800" dirty="0" err="1"/>
              <a:t>Find</a:t>
            </a:r>
            <a:r>
              <a:rPr lang="fr-FR" sz="2800" dirty="0"/>
              <a:t> a mentor</a:t>
            </a:r>
          </a:p>
          <a:p>
            <a:r>
              <a:rPr lang="fr-FR" sz="2800" dirty="0" err="1"/>
              <a:t>Find</a:t>
            </a:r>
            <a:r>
              <a:rPr lang="fr-FR" sz="2800" dirty="0"/>
              <a:t> a </a:t>
            </a:r>
            <a:r>
              <a:rPr lang="fr-FR" sz="2800" dirty="0" err="1"/>
              <a:t>research</a:t>
            </a:r>
            <a:r>
              <a:rPr lang="fr-FR" sz="2800" dirty="0"/>
              <a:t> Unit</a:t>
            </a:r>
          </a:p>
          <a:p>
            <a:r>
              <a:rPr lang="fr-FR" sz="2800" dirty="0" err="1"/>
              <a:t>Define</a:t>
            </a:r>
            <a:r>
              <a:rPr lang="fr-FR" sz="2800" dirty="0"/>
              <a:t> a </a:t>
            </a:r>
            <a:r>
              <a:rPr lang="fr-FR" sz="2800" dirty="0" err="1"/>
              <a:t>project</a:t>
            </a:r>
            <a:endParaRPr lang="fr-FR" sz="2800" dirty="0"/>
          </a:p>
          <a:p>
            <a:r>
              <a:rPr lang="fr-FR" sz="2800" dirty="0" err="1"/>
              <a:t>Get</a:t>
            </a:r>
            <a:r>
              <a:rPr lang="fr-FR" sz="2800" dirty="0"/>
              <a:t> </a:t>
            </a:r>
            <a:r>
              <a:rPr lang="fr-FR" sz="2800" dirty="0" err="1"/>
              <a:t>funding</a:t>
            </a:r>
            <a:endParaRPr lang="fr-FR" sz="2800" dirty="0"/>
          </a:p>
          <a:p>
            <a:r>
              <a:rPr lang="fr-FR" sz="2800" dirty="0" err="1"/>
              <a:t>Identify</a:t>
            </a:r>
            <a:r>
              <a:rPr lang="fr-FR" sz="2800" dirty="0"/>
              <a:t> the </a:t>
            </a:r>
            <a:r>
              <a:rPr lang="fr-FR" sz="2800" dirty="0" err="1"/>
              <a:t>specialty</a:t>
            </a:r>
            <a:endParaRPr lang="fr-FR" sz="2800" dirty="0"/>
          </a:p>
        </p:txBody>
      </p:sp>
    </p:spTree>
    <p:extLst>
      <p:ext uri="{BB962C8B-B14F-4D97-AF65-F5344CB8AC3E}">
        <p14:creationId xmlns:p14="http://schemas.microsoft.com/office/powerpoint/2010/main" val="33342806"/>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254</TotalTime>
  <Words>1687</Words>
  <Application>Microsoft Office PowerPoint</Application>
  <PresentationFormat>Grand écran</PresentationFormat>
  <Paragraphs>228</Paragraphs>
  <Slides>22</Slides>
  <Notes>0</Notes>
  <HiddenSlides>0</HiddenSlides>
  <MMClips>0</MMClips>
  <ScaleCrop>false</ScaleCrop>
  <HeadingPairs>
    <vt:vector size="6" baseType="variant">
      <vt:variant>
        <vt:lpstr>Polices utilisées</vt:lpstr>
      </vt:variant>
      <vt:variant>
        <vt:i4>6</vt:i4>
      </vt:variant>
      <vt:variant>
        <vt:lpstr>Thème</vt:lpstr>
      </vt:variant>
      <vt:variant>
        <vt:i4>1</vt:i4>
      </vt:variant>
      <vt:variant>
        <vt:lpstr>Titres des diapositives</vt:lpstr>
      </vt:variant>
      <vt:variant>
        <vt:i4>22</vt:i4>
      </vt:variant>
    </vt:vector>
  </HeadingPairs>
  <TitlesOfParts>
    <vt:vector size="29" baseType="lpstr">
      <vt:lpstr>Arial</vt:lpstr>
      <vt:lpstr>Calibri</vt:lpstr>
      <vt:lpstr>Calibri Light</vt:lpstr>
      <vt:lpstr>Comic Sans MS</vt:lpstr>
      <vt:lpstr>Verdana</vt:lpstr>
      <vt:lpstr>Wingdings</vt:lpstr>
      <vt:lpstr>Thème Office</vt:lpstr>
      <vt:lpstr>ENTRANCE DAY 2025</vt:lpstr>
      <vt:lpstr>09h00  - Presentation of the Biomedical Research Doctoral School - ED659 : Frédéric CASTINETTI - Doctoral School Director  et Julie BERBIS - Deputy Director of the Doctoral School  09:20 - Clinical research : Noémie JOURDE-CHICHE – Direction Recherche Clinique AP-HM 09h35 - Clinical Investigation Center : Thomas CUNY - Director  09:50 - Hippo'Thèses doctoral students' association : Meryem Alaka, President and Angélique BERTHOME, Member  10h00 – Cancéropole : Clara DUCORD  10h15 - AMU Scientific Culture Unit : Florence LISLE - AMU  10h30 - Association TOUS CHERCHEURS : Magali CONESA - Member of the Association  10h45 - PÉPITES PROVENCE network : Jean-Luc THOLOZAN  11h00 - SATT Sud Est : Florence ALESANDRINI  11h15 - Phd Program NEUROSCHOOL : Isabelle VIRARD – Project Manager  11h35 - PhD Program ICI - INSTITUT CANCER IMMUNO : Marie-Dominique FRANCO - Project Manager  11h55 - PhD Program MarMaRa - INSTITUT MARSEILLE MALADIES RARES  : Marie-Cécile GAILLARD - Project manager  12h15 - Any other business</vt:lpstr>
      <vt:lpstr>Présentation PowerPoint</vt:lpstr>
      <vt:lpstr>Présentation PowerPoint</vt:lpstr>
      <vt:lpstr>BASIC INFORMATION</vt:lpstr>
      <vt:lpstr>Présentation PowerPoint</vt:lpstr>
      <vt:lpstr>BASIC INFORMATION: Doctoral School website</vt:lpstr>
      <vt:lpstr>BASIC INFORMATION: ADUM Database website</vt:lpstr>
      <vt:lpstr>Présentation PowerPoint</vt:lpstr>
      <vt:lpstr>TIMELINE OF A PhD</vt:lpstr>
      <vt:lpstr>DISCIPLINARY AND TRANSVERSAL TRAINING</vt:lpstr>
      <vt:lpstr>Présentation PowerPoint</vt:lpstr>
      <vt:lpstr>PhD Programs:  if your specialty belong to a PhD program, you must be enrolled in it</vt:lpstr>
      <vt:lpstr>PROFESSIONAL / TRANSVERSAL TRAINING:  a career planning</vt:lpstr>
      <vt:lpstr>TRANSFERABLE PhD SKILLS: PORTFOLIO</vt:lpstr>
      <vt:lpstr>REGISTRATION: EACH YEAR</vt:lpstr>
      <vt:lpstr>THESIS COMMITTEE (CSI):</vt:lpstr>
      <vt:lpstr>OBJECTIVE AT THE END OF 3/4 YEARS:   PhD Defense</vt:lpstr>
      <vt:lpstr>Ph.D. Defense: sermon</vt:lpstr>
      <vt:lpstr>FOLLOW-UP AND TROUBLESHOOTING</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CANIPAROLI Nathalie</dc:creator>
  <cp:lastModifiedBy>CANIPAROLI Nathalie</cp:lastModifiedBy>
  <cp:revision>25</cp:revision>
  <dcterms:created xsi:type="dcterms:W3CDTF">2025-11-20T12:16:40Z</dcterms:created>
  <dcterms:modified xsi:type="dcterms:W3CDTF">2025-11-24T11:26:14Z</dcterms:modified>
</cp:coreProperties>
</file>